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36"/>
  </p:notesMasterIdLst>
  <p:sldIdLst>
    <p:sldId id="274" r:id="rId2"/>
    <p:sldId id="256" r:id="rId3"/>
    <p:sldId id="257" r:id="rId4"/>
    <p:sldId id="258" r:id="rId5"/>
    <p:sldId id="260" r:id="rId6"/>
    <p:sldId id="264" r:id="rId7"/>
    <p:sldId id="296" r:id="rId8"/>
    <p:sldId id="259" r:id="rId9"/>
    <p:sldId id="262" r:id="rId10"/>
    <p:sldId id="275" r:id="rId11"/>
    <p:sldId id="285" r:id="rId12"/>
    <p:sldId id="297" r:id="rId13"/>
    <p:sldId id="293" r:id="rId14"/>
    <p:sldId id="294" r:id="rId15"/>
    <p:sldId id="278" r:id="rId16"/>
    <p:sldId id="295" r:id="rId17"/>
    <p:sldId id="298" r:id="rId18"/>
    <p:sldId id="284" r:id="rId19"/>
    <p:sldId id="280" r:id="rId20"/>
    <p:sldId id="281" r:id="rId21"/>
    <p:sldId id="276" r:id="rId22"/>
    <p:sldId id="286" r:id="rId23"/>
    <p:sldId id="268" r:id="rId24"/>
    <p:sldId id="291" r:id="rId25"/>
    <p:sldId id="292" r:id="rId26"/>
    <p:sldId id="289" r:id="rId27"/>
    <p:sldId id="283" r:id="rId28"/>
    <p:sldId id="287" r:id="rId29"/>
    <p:sldId id="288" r:id="rId30"/>
    <p:sldId id="261" r:id="rId31"/>
    <p:sldId id="271" r:id="rId32"/>
    <p:sldId id="272" r:id="rId33"/>
    <p:sldId id="267" r:id="rId34"/>
    <p:sldId id="263" r:id="rId35"/>
  </p:sldIdLst>
  <p:sldSz cx="18288000" cy="10287000"/>
  <p:notesSz cx="6858000" cy="9144000"/>
  <p:embeddedFontLst>
    <p:embeddedFont>
      <p:font typeface="Anton" pitchFamily="2" charset="0"/>
      <p:regular r:id="rId37"/>
    </p:embeddedFont>
    <p:embeddedFont>
      <p:font typeface="Arimo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2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75" autoAdjust="0"/>
    <p:restoredTop sz="94660"/>
  </p:normalViewPr>
  <p:slideViewPr>
    <p:cSldViewPr snapToGrid="0">
      <p:cViewPr varScale="1">
        <p:scale>
          <a:sx n="30" d="100"/>
          <a:sy n="30" d="100"/>
        </p:scale>
        <p:origin x="85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DF95DFB0-43C9-4882-D496-EF2692916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>
            <a:extLst>
              <a:ext uri="{FF2B5EF4-FFF2-40B4-BE49-F238E27FC236}">
                <a16:creationId xmlns:a16="http://schemas.microsoft.com/office/drawing/2014/main" id="{8095FD81-3D8C-B8E0-0D2A-EE76E8F448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:notes">
            <a:extLst>
              <a:ext uri="{FF2B5EF4-FFF2-40B4-BE49-F238E27FC236}">
                <a16:creationId xmlns:a16="http://schemas.microsoft.com/office/drawing/2014/main" id="{21A2FB18-F0E3-634A-B0B6-7CB2BBB714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818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1C0308BC-0352-ABA2-2BEC-E7486A747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>
            <a:extLst>
              <a:ext uri="{FF2B5EF4-FFF2-40B4-BE49-F238E27FC236}">
                <a16:creationId xmlns:a16="http://schemas.microsoft.com/office/drawing/2014/main" id="{422FE04A-02B8-625E-6CAD-17C1CC9AB9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>
            <a:extLst>
              <a:ext uri="{FF2B5EF4-FFF2-40B4-BE49-F238E27FC236}">
                <a16:creationId xmlns:a16="http://schemas.microsoft.com/office/drawing/2014/main" id="{B3EEB745-F2CA-FB8C-0CA4-F184154A0F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1835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>
          <a:extLst>
            <a:ext uri="{FF2B5EF4-FFF2-40B4-BE49-F238E27FC236}">
              <a16:creationId xmlns:a16="http://schemas.microsoft.com/office/drawing/2014/main" id="{FE5334A3-23E5-3BDF-C94B-DB17293E0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:notes">
            <a:extLst>
              <a:ext uri="{FF2B5EF4-FFF2-40B4-BE49-F238E27FC236}">
                <a16:creationId xmlns:a16="http://schemas.microsoft.com/office/drawing/2014/main" id="{30CD4726-DFF2-7128-F0E6-F2B242B454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9:notes">
            <a:extLst>
              <a:ext uri="{FF2B5EF4-FFF2-40B4-BE49-F238E27FC236}">
                <a16:creationId xmlns:a16="http://schemas.microsoft.com/office/drawing/2014/main" id="{B219401C-4ACE-A292-2651-C2DB9E45F2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5480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>
          <a:extLst>
            <a:ext uri="{FF2B5EF4-FFF2-40B4-BE49-F238E27FC236}">
              <a16:creationId xmlns:a16="http://schemas.microsoft.com/office/drawing/2014/main" id="{8BD93971-8752-5FC3-4D40-0CB71524C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:notes">
            <a:extLst>
              <a:ext uri="{FF2B5EF4-FFF2-40B4-BE49-F238E27FC236}">
                <a16:creationId xmlns:a16="http://schemas.microsoft.com/office/drawing/2014/main" id="{C2A64E66-A90F-7E75-8193-29412FFB2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9:notes">
            <a:extLst>
              <a:ext uri="{FF2B5EF4-FFF2-40B4-BE49-F238E27FC236}">
                <a16:creationId xmlns:a16="http://schemas.microsoft.com/office/drawing/2014/main" id="{D7E865E8-4399-299F-35A6-AE66726E40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8929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>
          <a:extLst>
            <a:ext uri="{FF2B5EF4-FFF2-40B4-BE49-F238E27FC236}">
              <a16:creationId xmlns:a16="http://schemas.microsoft.com/office/drawing/2014/main" id="{F0F0DE12-A83E-7BD5-4219-CE3A62EDB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:notes">
            <a:extLst>
              <a:ext uri="{FF2B5EF4-FFF2-40B4-BE49-F238E27FC236}">
                <a16:creationId xmlns:a16="http://schemas.microsoft.com/office/drawing/2014/main" id="{684A7BD9-FA82-C8E6-E8A7-999322D19C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:notes">
            <a:extLst>
              <a:ext uri="{FF2B5EF4-FFF2-40B4-BE49-F238E27FC236}">
                <a16:creationId xmlns:a16="http://schemas.microsoft.com/office/drawing/2014/main" id="{DFD93163-882E-1F22-22B8-0212928170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092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6E639728-186F-36B2-0ED4-7C18DBE0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:notes">
            <a:extLst>
              <a:ext uri="{FF2B5EF4-FFF2-40B4-BE49-F238E27FC236}">
                <a16:creationId xmlns:a16="http://schemas.microsoft.com/office/drawing/2014/main" id="{921B07C6-CA00-AD7B-B8BA-63067B381D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7:notes">
            <a:extLst>
              <a:ext uri="{FF2B5EF4-FFF2-40B4-BE49-F238E27FC236}">
                <a16:creationId xmlns:a16="http://schemas.microsoft.com/office/drawing/2014/main" id="{16AD5304-9A59-F546-0F78-C28A12ABD4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8609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08382EC4-0388-A101-3768-25DF23592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>
            <a:extLst>
              <a:ext uri="{FF2B5EF4-FFF2-40B4-BE49-F238E27FC236}">
                <a16:creationId xmlns:a16="http://schemas.microsoft.com/office/drawing/2014/main" id="{BEE48CA0-620E-88BC-E085-5F64A5224D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>
            <a:extLst>
              <a:ext uri="{FF2B5EF4-FFF2-40B4-BE49-F238E27FC236}">
                <a16:creationId xmlns:a16="http://schemas.microsoft.com/office/drawing/2014/main" id="{261763A7-2E4A-E7E2-3550-F546E9B68B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0813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>
          <a:extLst>
            <a:ext uri="{FF2B5EF4-FFF2-40B4-BE49-F238E27FC236}">
              <a16:creationId xmlns:a16="http://schemas.microsoft.com/office/drawing/2014/main" id="{20A81123-FF11-0B74-8317-3F071661E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:notes">
            <a:extLst>
              <a:ext uri="{FF2B5EF4-FFF2-40B4-BE49-F238E27FC236}">
                <a16:creationId xmlns:a16="http://schemas.microsoft.com/office/drawing/2014/main" id="{66F18A63-76F8-66C3-ADFB-A7502106F7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9:notes">
            <a:extLst>
              <a:ext uri="{FF2B5EF4-FFF2-40B4-BE49-F238E27FC236}">
                <a16:creationId xmlns:a16="http://schemas.microsoft.com/office/drawing/2014/main" id="{5A792C52-23DD-11BB-691E-0C3E8C089E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4815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>
          <a:extLst>
            <a:ext uri="{FF2B5EF4-FFF2-40B4-BE49-F238E27FC236}">
              <a16:creationId xmlns:a16="http://schemas.microsoft.com/office/drawing/2014/main" id="{450B85A6-6BEF-1877-6C43-FBC593A64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:notes">
            <a:extLst>
              <a:ext uri="{FF2B5EF4-FFF2-40B4-BE49-F238E27FC236}">
                <a16:creationId xmlns:a16="http://schemas.microsoft.com/office/drawing/2014/main" id="{579DDA2F-7905-5806-3D48-9EB07D2CF6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9:notes">
            <a:extLst>
              <a:ext uri="{FF2B5EF4-FFF2-40B4-BE49-F238E27FC236}">
                <a16:creationId xmlns:a16="http://schemas.microsoft.com/office/drawing/2014/main" id="{C49E029C-2916-64AC-E517-AB1F0D241C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5131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>
          <a:extLst>
            <a:ext uri="{FF2B5EF4-FFF2-40B4-BE49-F238E27FC236}">
              <a16:creationId xmlns:a16="http://schemas.microsoft.com/office/drawing/2014/main" id="{6C700200-3F81-C6A6-8614-AE132E0D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:notes">
            <a:extLst>
              <a:ext uri="{FF2B5EF4-FFF2-40B4-BE49-F238E27FC236}">
                <a16:creationId xmlns:a16="http://schemas.microsoft.com/office/drawing/2014/main" id="{62B41434-DFD7-E14B-8F59-7AA4CDFF21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:notes">
            <a:extLst>
              <a:ext uri="{FF2B5EF4-FFF2-40B4-BE49-F238E27FC236}">
                <a16:creationId xmlns:a16="http://schemas.microsoft.com/office/drawing/2014/main" id="{2E6BA284-D24E-1DCE-AECA-A71A4F48A5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6174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>
          <a:extLst>
            <a:ext uri="{FF2B5EF4-FFF2-40B4-BE49-F238E27FC236}">
              <a16:creationId xmlns:a16="http://schemas.microsoft.com/office/drawing/2014/main" id="{95943903-9BD2-AF60-5999-BB939AA0B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:notes">
            <a:extLst>
              <a:ext uri="{FF2B5EF4-FFF2-40B4-BE49-F238E27FC236}">
                <a16:creationId xmlns:a16="http://schemas.microsoft.com/office/drawing/2014/main" id="{498DCECE-CAD7-E3B4-67D0-9A9F1408F6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7:notes">
            <a:extLst>
              <a:ext uri="{FF2B5EF4-FFF2-40B4-BE49-F238E27FC236}">
                <a16:creationId xmlns:a16="http://schemas.microsoft.com/office/drawing/2014/main" id="{F1751A5A-6160-8FB8-923C-0BDFECCD2C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6699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9544D6EF-B7A5-F73A-ABD3-E38E13EFD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>
            <a:extLst>
              <a:ext uri="{FF2B5EF4-FFF2-40B4-BE49-F238E27FC236}">
                <a16:creationId xmlns:a16="http://schemas.microsoft.com/office/drawing/2014/main" id="{40F99FC1-5FF7-3B0C-6705-E5F78D0800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>
            <a:extLst>
              <a:ext uri="{FF2B5EF4-FFF2-40B4-BE49-F238E27FC236}">
                <a16:creationId xmlns:a16="http://schemas.microsoft.com/office/drawing/2014/main" id="{62EC0CEB-BF92-7F2B-97E1-2DD4F2A683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5998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>
          <a:extLst>
            <a:ext uri="{FF2B5EF4-FFF2-40B4-BE49-F238E27FC236}">
              <a16:creationId xmlns:a16="http://schemas.microsoft.com/office/drawing/2014/main" id="{35AB147B-F29E-36F3-5BD4-B2C246705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:notes">
            <a:extLst>
              <a:ext uri="{FF2B5EF4-FFF2-40B4-BE49-F238E27FC236}">
                <a16:creationId xmlns:a16="http://schemas.microsoft.com/office/drawing/2014/main" id="{2E597E8D-C977-4361-E36E-8682599922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9:notes">
            <a:extLst>
              <a:ext uri="{FF2B5EF4-FFF2-40B4-BE49-F238E27FC236}">
                <a16:creationId xmlns:a16="http://schemas.microsoft.com/office/drawing/2014/main" id="{8DD07E38-2872-7023-19C3-6E77CCE3EC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6386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>
          <a:extLst>
            <a:ext uri="{FF2B5EF4-FFF2-40B4-BE49-F238E27FC236}">
              <a16:creationId xmlns:a16="http://schemas.microsoft.com/office/drawing/2014/main" id="{331E14DA-A163-669A-6AE2-1ED7B1051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:notes">
            <a:extLst>
              <a:ext uri="{FF2B5EF4-FFF2-40B4-BE49-F238E27FC236}">
                <a16:creationId xmlns:a16="http://schemas.microsoft.com/office/drawing/2014/main" id="{D9AC4FC0-4CD8-2C8F-0386-51BE2BCCCB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:notes">
            <a:extLst>
              <a:ext uri="{FF2B5EF4-FFF2-40B4-BE49-F238E27FC236}">
                <a16:creationId xmlns:a16="http://schemas.microsoft.com/office/drawing/2014/main" id="{9F955798-6290-CBAD-6945-11250DB755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8373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58D98F3F-12CD-A525-76A1-EA2F01252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>
            <a:extLst>
              <a:ext uri="{FF2B5EF4-FFF2-40B4-BE49-F238E27FC236}">
                <a16:creationId xmlns:a16="http://schemas.microsoft.com/office/drawing/2014/main" id="{9B420E49-9587-CE77-4A64-78E6D0EA86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>
            <a:extLst>
              <a:ext uri="{FF2B5EF4-FFF2-40B4-BE49-F238E27FC236}">
                <a16:creationId xmlns:a16="http://schemas.microsoft.com/office/drawing/2014/main" id="{26DFF250-27FF-3C82-BDC0-EDAF9A900F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959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>
          <a:extLst>
            <a:ext uri="{FF2B5EF4-FFF2-40B4-BE49-F238E27FC236}">
              <a16:creationId xmlns:a16="http://schemas.microsoft.com/office/drawing/2014/main" id="{BA8C3F94-964B-9A40-54B4-373F0C4C4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:notes">
            <a:extLst>
              <a:ext uri="{FF2B5EF4-FFF2-40B4-BE49-F238E27FC236}">
                <a16:creationId xmlns:a16="http://schemas.microsoft.com/office/drawing/2014/main" id="{CE101D1C-A4EE-E306-D1FA-C9830FB94D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9:notes">
            <a:extLst>
              <a:ext uri="{FF2B5EF4-FFF2-40B4-BE49-F238E27FC236}">
                <a16:creationId xmlns:a16="http://schemas.microsoft.com/office/drawing/2014/main" id="{5C36BD04-B477-C057-04EF-4CB3BAF958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0900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>
          <a:extLst>
            <a:ext uri="{FF2B5EF4-FFF2-40B4-BE49-F238E27FC236}">
              <a16:creationId xmlns:a16="http://schemas.microsoft.com/office/drawing/2014/main" id="{DB5D62DA-F438-A7DE-46D2-B23384DD8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:notes">
            <a:extLst>
              <a:ext uri="{FF2B5EF4-FFF2-40B4-BE49-F238E27FC236}">
                <a16:creationId xmlns:a16="http://schemas.microsoft.com/office/drawing/2014/main" id="{DB06E8A4-4973-1974-76B5-6851F2B0BB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13:notes">
            <a:extLst>
              <a:ext uri="{FF2B5EF4-FFF2-40B4-BE49-F238E27FC236}">
                <a16:creationId xmlns:a16="http://schemas.microsoft.com/office/drawing/2014/main" id="{ABAAF0E3-A9F3-ACF7-9D44-2D5D851AB0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09835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EB67CDC8-41B1-29DD-13B7-8B5A70CCF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>
            <a:extLst>
              <a:ext uri="{FF2B5EF4-FFF2-40B4-BE49-F238E27FC236}">
                <a16:creationId xmlns:a16="http://schemas.microsoft.com/office/drawing/2014/main" id="{80548521-2DBB-BEEB-9695-D9EC78EDBE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>
            <a:extLst>
              <a:ext uri="{FF2B5EF4-FFF2-40B4-BE49-F238E27FC236}">
                <a16:creationId xmlns:a16="http://schemas.microsoft.com/office/drawing/2014/main" id="{AF3AF394-3BB3-9F2F-21BF-7C31FABFF2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8310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>
          <a:extLst>
            <a:ext uri="{FF2B5EF4-FFF2-40B4-BE49-F238E27FC236}">
              <a16:creationId xmlns:a16="http://schemas.microsoft.com/office/drawing/2014/main" id="{D0BBF997-D119-14FE-6ECE-52D6620F0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:notes">
            <a:extLst>
              <a:ext uri="{FF2B5EF4-FFF2-40B4-BE49-F238E27FC236}">
                <a16:creationId xmlns:a16="http://schemas.microsoft.com/office/drawing/2014/main" id="{23729F1B-B269-21E8-6C81-1232BD019D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9:notes">
            <a:extLst>
              <a:ext uri="{FF2B5EF4-FFF2-40B4-BE49-F238E27FC236}">
                <a16:creationId xmlns:a16="http://schemas.microsoft.com/office/drawing/2014/main" id="{96BC4CB5-368D-3BD3-5B37-3DE4A07F54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835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>
          <a:extLst>
            <a:ext uri="{FF2B5EF4-FFF2-40B4-BE49-F238E27FC236}">
              <a16:creationId xmlns:a16="http://schemas.microsoft.com/office/drawing/2014/main" id="{ABD91195-2A53-A2DC-7E69-D169EC815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:notes">
            <a:extLst>
              <a:ext uri="{FF2B5EF4-FFF2-40B4-BE49-F238E27FC236}">
                <a16:creationId xmlns:a16="http://schemas.microsoft.com/office/drawing/2014/main" id="{E234DD27-F435-07EB-44D4-15DE4BDB68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:notes">
            <a:extLst>
              <a:ext uri="{FF2B5EF4-FFF2-40B4-BE49-F238E27FC236}">
                <a16:creationId xmlns:a16="http://schemas.microsoft.com/office/drawing/2014/main" id="{2825F822-CC80-08B5-CE3D-648D78E726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8110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>
          <a:extLst>
            <a:ext uri="{FF2B5EF4-FFF2-40B4-BE49-F238E27FC236}">
              <a16:creationId xmlns:a16="http://schemas.microsoft.com/office/drawing/2014/main" id="{8D5854B7-15B4-03FA-3920-0E9FAE2B5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:notes">
            <a:extLst>
              <a:ext uri="{FF2B5EF4-FFF2-40B4-BE49-F238E27FC236}">
                <a16:creationId xmlns:a16="http://schemas.microsoft.com/office/drawing/2014/main" id="{2674E5FA-16A4-7360-7A77-AABB3A1C6E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9:notes">
            <a:extLst>
              <a:ext uri="{FF2B5EF4-FFF2-40B4-BE49-F238E27FC236}">
                <a16:creationId xmlns:a16="http://schemas.microsoft.com/office/drawing/2014/main" id="{6BE3B2E6-A9B2-C7DD-E813-33A0956BF0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2608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614350" y="2454275"/>
            <a:ext cx="165570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4491025" y="56245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12" name="Google Shape;12;p3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13" name="Google Shape;13;p3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14" name="Google Shape;14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6;p3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17" name="Google Shape;17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9;p3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0" name="Google Shape;20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3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25;p3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3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9" name="Google Shape;29;p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31;p3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2" name="Google Shape;32;p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34;p3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" name="Google Shape;40;p3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41" name="Google Shape;41;p3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Google Shape;44;p3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" name="Google Shape;53;p3"/>
          <p:cNvSpPr/>
          <p:nvPr/>
        </p:nvSpPr>
        <p:spPr>
          <a:xfrm>
            <a:off x="9692551" y="763817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655875" y="2637975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body" idx="1"/>
          </p:nvPr>
        </p:nvSpPr>
        <p:spPr>
          <a:xfrm>
            <a:off x="1981225" y="5942025"/>
            <a:ext cx="69273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58" name="Google Shape;58;p4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62" name="Google Shape;62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4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65" name="Google Shape;65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Google Shape;67;p4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" name="Google Shape;70;p4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71" name="Google Shape;71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" name="Google Shape;73;p4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74" name="Google Shape;74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" name="Google Shape;76;p4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" name="Google Shape;79;p4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80" name="Google Shape;80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4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" name="Google Shape;85;p4"/>
          <p:cNvGrpSpPr/>
          <p:nvPr/>
        </p:nvGrpSpPr>
        <p:grpSpPr>
          <a:xfrm>
            <a:off x="503084" y="428766"/>
            <a:ext cx="5851052" cy="1310243"/>
            <a:chOff x="2" y="-564"/>
            <a:chExt cx="7801403" cy="1746991"/>
          </a:xfrm>
        </p:grpSpPr>
        <p:grpSp>
          <p:nvGrpSpPr>
            <p:cNvPr id="86" name="Google Shape;86;p4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87" name="Google Shape;87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" name="Google Shape;89;p4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4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93" name="Google Shape;93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4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96" name="Google Shape;96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4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99" name="Google Shape;99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4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102" name="Google Shape;102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4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105" name="Google Shape;105;p4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4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" name="Google Shape;107;p4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108" name="Google Shape;108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4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111" name="Google Shape;111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" name="Google Shape;113;p4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114" name="Google Shape;114;p4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115" name="Google Shape;115;p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4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4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118" name="Google Shape;118;p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p4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121" name="Google Shape;121;p4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4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124" name="Google Shape;124;p4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740850" y="1382675"/>
            <a:ext cx="168063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"/>
          </p:nvPr>
        </p:nvSpPr>
        <p:spPr>
          <a:xfrm>
            <a:off x="2579688" y="65976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5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130" name="Google Shape;130;p5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131" name="Google Shape;131;p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" name="Google Shape;133;p5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134" name="Google Shape;134;p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" name="Google Shape;136;p5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137" name="Google Shape;137;p5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" name="Google Shape;139;p5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140" name="Google Shape;140;p5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2" name="Google Shape;142;p5"/>
          <p:cNvSpPr/>
          <p:nvPr/>
        </p:nvSpPr>
        <p:spPr>
          <a:xfrm>
            <a:off x="16422857" y="627962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43" name="Google Shape;143;p5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144" name="Google Shape;144;p5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145" name="Google Shape;145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5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148" name="Google Shape;148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5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157" name="Google Shape;157;p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5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160" name="Google Shape;160;p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5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5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163" name="Google Shape;163;p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" name="Google Shape;165;p5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166" name="Google Shape;166;p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5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168;p5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671525" y="2586675"/>
            <a:ext cx="165951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6"/>
          <p:cNvSpPr txBox="1">
            <a:spLocks noGrp="1"/>
          </p:cNvSpPr>
          <p:nvPr>
            <p:ph type="body" idx="1"/>
          </p:nvPr>
        </p:nvSpPr>
        <p:spPr>
          <a:xfrm>
            <a:off x="3219425" y="5529250"/>
            <a:ext cx="56433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2"/>
          </p:nvPr>
        </p:nvSpPr>
        <p:spPr>
          <a:xfrm>
            <a:off x="9075569" y="5529250"/>
            <a:ext cx="56433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grpSp>
        <p:nvGrpSpPr>
          <p:cNvPr id="175" name="Google Shape;175;p6"/>
          <p:cNvGrpSpPr/>
          <p:nvPr/>
        </p:nvGrpSpPr>
        <p:grpSpPr>
          <a:xfrm>
            <a:off x="417483" y="242355"/>
            <a:ext cx="5851052" cy="1310243"/>
            <a:chOff x="0" y="-241102"/>
            <a:chExt cx="7801402" cy="1746991"/>
          </a:xfrm>
        </p:grpSpPr>
        <p:grpSp>
          <p:nvGrpSpPr>
            <p:cNvPr id="176" name="Google Shape;176;p6"/>
            <p:cNvGrpSpPr/>
            <p:nvPr/>
          </p:nvGrpSpPr>
          <p:grpSpPr>
            <a:xfrm>
              <a:off x="0" y="-241102"/>
              <a:ext cx="2173362" cy="520931"/>
              <a:chOff x="0" y="-47625"/>
              <a:chExt cx="429306" cy="102900"/>
            </a:xfrm>
          </p:grpSpPr>
          <p:sp>
            <p:nvSpPr>
              <p:cNvPr id="177" name="Google Shape;177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" name="Google Shape;179;p6"/>
            <p:cNvGrpSpPr/>
            <p:nvPr/>
          </p:nvGrpSpPr>
          <p:grpSpPr>
            <a:xfrm>
              <a:off x="2571714" y="-241102"/>
              <a:ext cx="2173362" cy="520931"/>
              <a:chOff x="0" y="-47625"/>
              <a:chExt cx="429306" cy="102900"/>
            </a:xfrm>
          </p:grpSpPr>
          <p:sp>
            <p:nvSpPr>
              <p:cNvPr id="180" name="Google Shape;180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" name="Google Shape;182;p6"/>
            <p:cNvGrpSpPr/>
            <p:nvPr/>
          </p:nvGrpSpPr>
          <p:grpSpPr>
            <a:xfrm>
              <a:off x="1345333" y="575061"/>
              <a:ext cx="2173362" cy="520931"/>
              <a:chOff x="0" y="-47625"/>
              <a:chExt cx="429306" cy="102900"/>
            </a:xfrm>
          </p:grpSpPr>
          <p:sp>
            <p:nvSpPr>
              <p:cNvPr id="183" name="Google Shape;183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" name="Google Shape;185;p6"/>
            <p:cNvGrpSpPr/>
            <p:nvPr/>
          </p:nvGrpSpPr>
          <p:grpSpPr>
            <a:xfrm>
              <a:off x="3658396" y="563639"/>
              <a:ext cx="2173362" cy="520931"/>
              <a:chOff x="0" y="-47625"/>
              <a:chExt cx="429306" cy="102900"/>
            </a:xfrm>
          </p:grpSpPr>
          <p:sp>
            <p:nvSpPr>
              <p:cNvPr id="186" name="Google Shape;186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5314643" y="-241102"/>
              <a:ext cx="1191034" cy="520931"/>
              <a:chOff x="0" y="-47625"/>
              <a:chExt cx="235266" cy="102900"/>
            </a:xfrm>
          </p:grpSpPr>
          <p:sp>
            <p:nvSpPr>
              <p:cNvPr id="189" name="Google Shape;189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6"/>
            <p:cNvGrpSpPr/>
            <p:nvPr/>
          </p:nvGrpSpPr>
          <p:grpSpPr>
            <a:xfrm>
              <a:off x="6610368" y="563639"/>
              <a:ext cx="1191034" cy="520931"/>
              <a:chOff x="0" y="-47625"/>
              <a:chExt cx="235266" cy="102900"/>
            </a:xfrm>
          </p:grpSpPr>
          <p:sp>
            <p:nvSpPr>
              <p:cNvPr id="192" name="Google Shape;192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" name="Google Shape;194;p6"/>
            <p:cNvGrpSpPr/>
            <p:nvPr/>
          </p:nvGrpSpPr>
          <p:grpSpPr>
            <a:xfrm>
              <a:off x="0" y="586483"/>
              <a:ext cx="1202850" cy="498150"/>
              <a:chOff x="0" y="-47625"/>
              <a:chExt cx="237600" cy="98400"/>
            </a:xfrm>
          </p:grpSpPr>
          <p:sp>
            <p:nvSpPr>
              <p:cNvPr id="195" name="Google Shape;195;p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6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" name="Google Shape;197;p6"/>
            <p:cNvGrpSpPr/>
            <p:nvPr/>
          </p:nvGrpSpPr>
          <p:grpSpPr>
            <a:xfrm>
              <a:off x="0" y="165164"/>
              <a:ext cx="4377448" cy="520931"/>
              <a:chOff x="0" y="-47625"/>
              <a:chExt cx="864681" cy="102900"/>
            </a:xfrm>
          </p:grpSpPr>
          <p:sp>
            <p:nvSpPr>
              <p:cNvPr id="198" name="Google Shape;198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" name="Google Shape;200;p6"/>
            <p:cNvGrpSpPr/>
            <p:nvPr/>
          </p:nvGrpSpPr>
          <p:grpSpPr>
            <a:xfrm>
              <a:off x="0" y="984958"/>
              <a:ext cx="4377448" cy="520931"/>
              <a:chOff x="0" y="-47625"/>
              <a:chExt cx="864681" cy="102900"/>
            </a:xfrm>
          </p:grpSpPr>
          <p:sp>
            <p:nvSpPr>
              <p:cNvPr id="201" name="Google Shape;201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3" name="Google Shape;203;p6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04" name="Google Shape;204;p6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05" name="Google Shape;205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6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08" name="Google Shape;208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6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11" name="Google Shape;211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6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14" name="Google Shape;214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6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17" name="Google Shape;217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6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20" name="Google Shape;220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6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223" name="Google Shape;223;p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6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6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226" name="Google Shape;226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6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229" name="Google Shape;229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1" name="Google Shape;231;p6"/>
          <p:cNvSpPr/>
          <p:nvPr/>
        </p:nvSpPr>
        <p:spPr>
          <a:xfrm>
            <a:off x="14123600" y="476375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32" name="Google Shape;232;p6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233" name="Google Shape;233;p6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234" name="Google Shape;234;p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6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" name="Google Shape;236;p6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6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240" name="Google Shape;240;p6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6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243" name="Google Shape;243;p6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"/>
          <p:cNvSpPr txBox="1">
            <a:spLocks noGrp="1"/>
          </p:cNvSpPr>
          <p:nvPr>
            <p:ph type="title"/>
          </p:nvPr>
        </p:nvSpPr>
        <p:spPr>
          <a:xfrm>
            <a:off x="576300" y="2672488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7"/>
          <p:cNvSpPr txBox="1">
            <a:spLocks noGrp="1"/>
          </p:cNvSpPr>
          <p:nvPr>
            <p:ph type="body" idx="1"/>
          </p:nvPr>
        </p:nvSpPr>
        <p:spPr>
          <a:xfrm>
            <a:off x="1528775" y="5556275"/>
            <a:ext cx="5014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7"/>
          <p:cNvSpPr txBox="1">
            <a:spLocks noGrp="1"/>
          </p:cNvSpPr>
          <p:nvPr>
            <p:ph type="body" idx="2"/>
          </p:nvPr>
        </p:nvSpPr>
        <p:spPr>
          <a:xfrm>
            <a:off x="6726129" y="5556275"/>
            <a:ext cx="50160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grpSp>
        <p:nvGrpSpPr>
          <p:cNvPr id="249" name="Google Shape;249;p7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50" name="Google Shape;250;p7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51" name="Google Shape;251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7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54" name="Google Shape;254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" name="Google Shape;259;p7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60" name="Google Shape;260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" name="Google Shape;262;p7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63" name="Google Shape;263;p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7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" name="Google Shape;265;p7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66" name="Google Shape;266;p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7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" name="Google Shape;268;p7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269" name="Google Shape;269;p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7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7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272" name="Google Shape;272;p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7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7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275" name="Google Shape;275;p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7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7" name="Google Shape;277;p7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278" name="Google Shape;278;p7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279" name="Google Shape;279;p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7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" name="Google Shape;281;p7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282" name="Google Shape;282;p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7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7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285" name="Google Shape;285;p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7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" name="Google Shape;287;p7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288" name="Google Shape;288;p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7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0" name="Google Shape;290;p7"/>
          <p:cNvSpPr/>
          <p:nvPr/>
        </p:nvSpPr>
        <p:spPr>
          <a:xfrm>
            <a:off x="15378768" y="49308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"/>
          <p:cNvSpPr txBox="1">
            <a:spLocks noGrp="1"/>
          </p:cNvSpPr>
          <p:nvPr>
            <p:ph type="title"/>
          </p:nvPr>
        </p:nvSpPr>
        <p:spPr>
          <a:xfrm>
            <a:off x="751125" y="2798775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8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94" name="Google Shape;294;p8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95" name="Google Shape;295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8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98" name="Google Shape;298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8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301" name="Google Shape;301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8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304" name="Google Shape;304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8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307" name="Google Shape;307;p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8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8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310" name="Google Shape;310;p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8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" name="Google Shape;312;p8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13" name="Google Shape;313;p8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8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" name="Google Shape;315;p8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16" name="Google Shape;316;p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8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" name="Google Shape;318;p8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19" name="Google Shape;319;p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1" name="Google Shape;321;p8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22" name="Google Shape;322;p8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8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26" name="Google Shape;326;p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8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8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29" name="Google Shape;329;p8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8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8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32" name="Google Shape;332;p8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8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8"/>
          <p:cNvSpPr/>
          <p:nvPr/>
        </p:nvSpPr>
        <p:spPr>
          <a:xfrm>
            <a:off x="15378768" y="49308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"/>
          <p:cNvSpPr txBox="1">
            <a:spLocks noGrp="1"/>
          </p:cNvSpPr>
          <p:nvPr>
            <p:ph type="title"/>
          </p:nvPr>
        </p:nvSpPr>
        <p:spPr>
          <a:xfrm>
            <a:off x="742950" y="4058913"/>
            <a:ext cx="164046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37" name="Google Shape;337;p9"/>
          <p:cNvSpPr txBox="1">
            <a:spLocks noGrp="1"/>
          </p:cNvSpPr>
          <p:nvPr>
            <p:ph type="body" idx="1"/>
          </p:nvPr>
        </p:nvSpPr>
        <p:spPr>
          <a:xfrm>
            <a:off x="5336650" y="5817575"/>
            <a:ext cx="7453200" cy="30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9"/>
          <p:cNvSpPr txBox="1">
            <a:spLocks noGrp="1"/>
          </p:cNvSpPr>
          <p:nvPr>
            <p:ph type="body" idx="2"/>
          </p:nvPr>
        </p:nvSpPr>
        <p:spPr>
          <a:xfrm>
            <a:off x="742950" y="5817580"/>
            <a:ext cx="4386600" cy="3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339" name="Google Shape;339;p9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40" name="Google Shape;340;p9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41" name="Google Shape;341;p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9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9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44" name="Google Shape;344;p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9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9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47" name="Google Shape;347;p9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9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9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50" name="Google Shape;350;p9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9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2" name="Google Shape;352;p9"/>
          <p:cNvSpPr/>
          <p:nvPr/>
        </p:nvSpPr>
        <p:spPr>
          <a:xfrm>
            <a:off x="14580281" y="4222181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53" name="Google Shape;353;p9"/>
          <p:cNvGrpSpPr/>
          <p:nvPr/>
        </p:nvGrpSpPr>
        <p:grpSpPr>
          <a:xfrm>
            <a:off x="12072976" y="8575885"/>
            <a:ext cx="5851052" cy="1310243"/>
            <a:chOff x="2" y="-564"/>
            <a:chExt cx="7801403" cy="1746991"/>
          </a:xfrm>
        </p:grpSpPr>
        <p:grpSp>
          <p:nvGrpSpPr>
            <p:cNvPr id="354" name="Google Shape;354;p9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355" name="Google Shape;355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" name="Google Shape;357;p9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358" name="Google Shape;358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" name="Google Shape;360;p9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361" name="Google Shape;361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" name="Google Shape;363;p9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364" name="Google Shape;364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" name="Google Shape;366;p9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367" name="Google Shape;367;p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9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" name="Google Shape;369;p9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370" name="Google Shape;370;p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9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" name="Google Shape;372;p9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73" name="Google Shape;373;p9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9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" name="Google Shape;375;p9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76" name="Google Shape;376;p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9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" name="Google Shape;378;p9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79" name="Google Shape;379;p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9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0"/>
          <p:cNvSpPr txBox="1">
            <a:spLocks noGrp="1"/>
          </p:cNvSpPr>
          <p:nvPr>
            <p:ph type="title"/>
          </p:nvPr>
        </p:nvSpPr>
        <p:spPr>
          <a:xfrm>
            <a:off x="1002575" y="4737700"/>
            <a:ext cx="16871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83" name="Google Shape;383;p10"/>
          <p:cNvSpPr>
            <a:spLocks noGrp="1"/>
          </p:cNvSpPr>
          <p:nvPr>
            <p:ph type="pic" idx="2"/>
          </p:nvPr>
        </p:nvSpPr>
        <p:spPr>
          <a:xfrm>
            <a:off x="1125547" y="5629275"/>
            <a:ext cx="4245000" cy="31839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10"/>
          <p:cNvSpPr txBox="1">
            <a:spLocks noGrp="1"/>
          </p:cNvSpPr>
          <p:nvPr>
            <p:ph type="body" idx="1"/>
          </p:nvPr>
        </p:nvSpPr>
        <p:spPr>
          <a:xfrm>
            <a:off x="6159513" y="608168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0"/>
          <p:cNvSpPr/>
          <p:nvPr/>
        </p:nvSpPr>
        <p:spPr>
          <a:xfrm>
            <a:off x="14398941" y="5079095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86" name="Google Shape;386;p10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87" name="Google Shape;387;p10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88" name="Google Shape;388;p10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0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10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91" name="Google Shape;391;p10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0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10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94" name="Google Shape;394;p10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0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10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97" name="Google Shape;397;p10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0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9" name="Google Shape;399;p10"/>
          <p:cNvGrpSpPr/>
          <p:nvPr/>
        </p:nvGrpSpPr>
        <p:grpSpPr>
          <a:xfrm rot="10800000">
            <a:off x="8547898" y="480862"/>
            <a:ext cx="5851052" cy="1310243"/>
            <a:chOff x="2" y="-564"/>
            <a:chExt cx="7801403" cy="1746991"/>
          </a:xfrm>
        </p:grpSpPr>
        <p:grpSp>
          <p:nvGrpSpPr>
            <p:cNvPr id="400" name="Google Shape;400;p10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401" name="Google Shape;401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10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404" name="Google Shape;404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" name="Google Shape;406;p10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407" name="Google Shape;407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" name="Google Shape;409;p10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410" name="Google Shape;410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" name="Google Shape;412;p10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413" name="Google Shape;413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" name="Google Shape;415;p10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416" name="Google Shape;416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" name="Google Shape;418;p10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419" name="Google Shape;419;p10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0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" name="Google Shape;421;p10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422" name="Google Shape;422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" name="Google Shape;424;p10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425" name="Google Shape;425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7" name="Google Shape;427;p10"/>
          <p:cNvGrpSpPr/>
          <p:nvPr/>
        </p:nvGrpSpPr>
        <p:grpSpPr>
          <a:xfrm rot="10800000">
            <a:off x="12023215" y="8251029"/>
            <a:ext cx="5851052" cy="1310243"/>
            <a:chOff x="2" y="-564"/>
            <a:chExt cx="7801403" cy="1746991"/>
          </a:xfrm>
        </p:grpSpPr>
        <p:grpSp>
          <p:nvGrpSpPr>
            <p:cNvPr id="428" name="Google Shape;428;p10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429" name="Google Shape;429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10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432" name="Google Shape;432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" name="Google Shape;434;p10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435" name="Google Shape;435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" name="Google Shape;437;p10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438" name="Google Shape;438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" name="Google Shape;440;p10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441" name="Google Shape;441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" name="Google Shape;443;p10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444" name="Google Shape;444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10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447" name="Google Shape;447;p10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0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" name="Google Shape;449;p10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450" name="Google Shape;450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" name="Google Shape;452;p10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453" name="Google Shape;453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9150" y="1893900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393A3F"/>
              </a:buClr>
              <a:buSzPts val="12500"/>
              <a:buFont typeface="Anton"/>
              <a:buNone/>
              <a:defRPr sz="1250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72100" y="5060950"/>
            <a:ext cx="69273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–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238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–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»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>
          <a:extLst>
            <a:ext uri="{FF2B5EF4-FFF2-40B4-BE49-F238E27FC236}">
              <a16:creationId xmlns:a16="http://schemas.microsoft.com/office/drawing/2014/main" id="{A77EEA03-46E6-6373-F9F8-64E6C2EBC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13">
            <a:extLst>
              <a:ext uri="{FF2B5EF4-FFF2-40B4-BE49-F238E27FC236}">
                <a16:creationId xmlns:a16="http://schemas.microsoft.com/office/drawing/2014/main" id="{B0A442D0-8678-CD52-C910-B9885C837D3C}"/>
              </a:ext>
            </a:extLst>
          </p:cNvPr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636" name="Google Shape;636;p13">
              <a:extLst>
                <a:ext uri="{FF2B5EF4-FFF2-40B4-BE49-F238E27FC236}">
                  <a16:creationId xmlns:a16="http://schemas.microsoft.com/office/drawing/2014/main" id="{B6B8183B-8EB5-A60C-0726-0E609B7A48C4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37" name="Google Shape;637;p13">
                <a:extLst>
                  <a:ext uri="{FF2B5EF4-FFF2-40B4-BE49-F238E27FC236}">
                    <a16:creationId xmlns:a16="http://schemas.microsoft.com/office/drawing/2014/main" id="{10E7D6E8-31D5-7AA4-3704-EC300BA0A6C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3">
                <a:extLst>
                  <a:ext uri="{FF2B5EF4-FFF2-40B4-BE49-F238E27FC236}">
                    <a16:creationId xmlns:a16="http://schemas.microsoft.com/office/drawing/2014/main" id="{BB47A728-30B9-9BE1-E589-EC688201542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3">
              <a:extLst>
                <a:ext uri="{FF2B5EF4-FFF2-40B4-BE49-F238E27FC236}">
                  <a16:creationId xmlns:a16="http://schemas.microsoft.com/office/drawing/2014/main" id="{6B0D56F8-5449-4266-34B4-CA8F0729BAD5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40" name="Google Shape;640;p13">
                <a:extLst>
                  <a:ext uri="{FF2B5EF4-FFF2-40B4-BE49-F238E27FC236}">
                    <a16:creationId xmlns:a16="http://schemas.microsoft.com/office/drawing/2014/main" id="{3F85F30D-664D-99B8-300D-0540C722C00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3">
                <a:extLst>
                  <a:ext uri="{FF2B5EF4-FFF2-40B4-BE49-F238E27FC236}">
                    <a16:creationId xmlns:a16="http://schemas.microsoft.com/office/drawing/2014/main" id="{FBAEA7F5-70B4-A75F-85B1-09CF64195D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3">
              <a:extLst>
                <a:ext uri="{FF2B5EF4-FFF2-40B4-BE49-F238E27FC236}">
                  <a16:creationId xmlns:a16="http://schemas.microsoft.com/office/drawing/2014/main" id="{0B5DBDB1-ADB9-012A-F526-8B3BE7544DE6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43" name="Google Shape;643;p13">
                <a:extLst>
                  <a:ext uri="{FF2B5EF4-FFF2-40B4-BE49-F238E27FC236}">
                    <a16:creationId xmlns:a16="http://schemas.microsoft.com/office/drawing/2014/main" id="{2CA18F77-7F91-29AB-AA61-D98C97338CC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3">
                <a:extLst>
                  <a:ext uri="{FF2B5EF4-FFF2-40B4-BE49-F238E27FC236}">
                    <a16:creationId xmlns:a16="http://schemas.microsoft.com/office/drawing/2014/main" id="{268E0AC1-67AC-0278-4D23-B4F1EA4EEA7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3">
              <a:extLst>
                <a:ext uri="{FF2B5EF4-FFF2-40B4-BE49-F238E27FC236}">
                  <a16:creationId xmlns:a16="http://schemas.microsoft.com/office/drawing/2014/main" id="{2268B09B-777C-46C8-6DD1-184ADE17DD2E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46" name="Google Shape;646;p13">
                <a:extLst>
                  <a:ext uri="{FF2B5EF4-FFF2-40B4-BE49-F238E27FC236}">
                    <a16:creationId xmlns:a16="http://schemas.microsoft.com/office/drawing/2014/main" id="{293E345F-70E8-F99B-0BB2-805380EA05B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3">
                <a:extLst>
                  <a:ext uri="{FF2B5EF4-FFF2-40B4-BE49-F238E27FC236}">
                    <a16:creationId xmlns:a16="http://schemas.microsoft.com/office/drawing/2014/main" id="{18790674-BA29-CEB4-8A6E-F93AC3E9D9D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3">
              <a:extLst>
                <a:ext uri="{FF2B5EF4-FFF2-40B4-BE49-F238E27FC236}">
                  <a16:creationId xmlns:a16="http://schemas.microsoft.com/office/drawing/2014/main" id="{2E47CBF4-5764-80E8-496C-432CF3F7D3C9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49" name="Google Shape;649;p13">
                <a:extLst>
                  <a:ext uri="{FF2B5EF4-FFF2-40B4-BE49-F238E27FC236}">
                    <a16:creationId xmlns:a16="http://schemas.microsoft.com/office/drawing/2014/main" id="{EAABBE0B-DD59-12C8-D930-C4C4353CAD8B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3">
                <a:extLst>
                  <a:ext uri="{FF2B5EF4-FFF2-40B4-BE49-F238E27FC236}">
                    <a16:creationId xmlns:a16="http://schemas.microsoft.com/office/drawing/2014/main" id="{DDB10D87-5759-9032-E683-32926ED6336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3">
              <a:extLst>
                <a:ext uri="{FF2B5EF4-FFF2-40B4-BE49-F238E27FC236}">
                  <a16:creationId xmlns:a16="http://schemas.microsoft.com/office/drawing/2014/main" id="{31F33FD0-72C1-D13D-95E0-0EBA06FB3E07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52" name="Google Shape;652;p13">
                <a:extLst>
                  <a:ext uri="{FF2B5EF4-FFF2-40B4-BE49-F238E27FC236}">
                    <a16:creationId xmlns:a16="http://schemas.microsoft.com/office/drawing/2014/main" id="{47539261-2494-4F0F-E6F2-0CB92C091ED4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3">
                <a:extLst>
                  <a:ext uri="{FF2B5EF4-FFF2-40B4-BE49-F238E27FC236}">
                    <a16:creationId xmlns:a16="http://schemas.microsoft.com/office/drawing/2014/main" id="{CF8729DC-48C8-88BB-34A0-AF6BAC14B17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3">
              <a:extLst>
                <a:ext uri="{FF2B5EF4-FFF2-40B4-BE49-F238E27FC236}">
                  <a16:creationId xmlns:a16="http://schemas.microsoft.com/office/drawing/2014/main" id="{E4672289-2F27-2DB8-FEF9-FB99105943AB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55" name="Google Shape;655;p13">
                <a:extLst>
                  <a:ext uri="{FF2B5EF4-FFF2-40B4-BE49-F238E27FC236}">
                    <a16:creationId xmlns:a16="http://schemas.microsoft.com/office/drawing/2014/main" id="{8033C82C-9792-DFC9-2BFF-49F126F6CABD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3">
                <a:extLst>
                  <a:ext uri="{FF2B5EF4-FFF2-40B4-BE49-F238E27FC236}">
                    <a16:creationId xmlns:a16="http://schemas.microsoft.com/office/drawing/2014/main" id="{337E6A54-F9B4-1C80-4E40-E69B0B63272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3">
              <a:extLst>
                <a:ext uri="{FF2B5EF4-FFF2-40B4-BE49-F238E27FC236}">
                  <a16:creationId xmlns:a16="http://schemas.microsoft.com/office/drawing/2014/main" id="{5B1F557E-C115-D103-2181-3E2C78A2EE0F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58" name="Google Shape;658;p13">
                <a:extLst>
                  <a:ext uri="{FF2B5EF4-FFF2-40B4-BE49-F238E27FC236}">
                    <a16:creationId xmlns:a16="http://schemas.microsoft.com/office/drawing/2014/main" id="{F5AA45F0-943B-49A3-E9AF-14D4C07AC01D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3">
                <a:extLst>
                  <a:ext uri="{FF2B5EF4-FFF2-40B4-BE49-F238E27FC236}">
                    <a16:creationId xmlns:a16="http://schemas.microsoft.com/office/drawing/2014/main" id="{5307C65A-45BE-A58A-D7D9-B837C08D03A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3">
              <a:extLst>
                <a:ext uri="{FF2B5EF4-FFF2-40B4-BE49-F238E27FC236}">
                  <a16:creationId xmlns:a16="http://schemas.microsoft.com/office/drawing/2014/main" id="{E7FF8AC4-F1FB-0C72-23AB-B7DDEBE72158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61" name="Google Shape;661;p13">
                <a:extLst>
                  <a:ext uri="{FF2B5EF4-FFF2-40B4-BE49-F238E27FC236}">
                    <a16:creationId xmlns:a16="http://schemas.microsoft.com/office/drawing/2014/main" id="{D99F5D68-B46F-8059-E0EC-CCE1BB6A3ED0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3">
                <a:extLst>
                  <a:ext uri="{FF2B5EF4-FFF2-40B4-BE49-F238E27FC236}">
                    <a16:creationId xmlns:a16="http://schemas.microsoft.com/office/drawing/2014/main" id="{D58C4B24-988A-7DD9-1812-8089EBA0C1E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3" name="Google Shape;663;p13">
            <a:extLst>
              <a:ext uri="{FF2B5EF4-FFF2-40B4-BE49-F238E27FC236}">
                <a16:creationId xmlns:a16="http://schemas.microsoft.com/office/drawing/2014/main" id="{27416F1F-C8C5-BEC8-9F70-29CEF5E3771B}"/>
              </a:ext>
            </a:extLst>
          </p:cNvPr>
          <p:cNvGrpSpPr/>
          <p:nvPr/>
        </p:nvGrpSpPr>
        <p:grpSpPr>
          <a:xfrm>
            <a:off x="503083" y="429189"/>
            <a:ext cx="5851054" cy="1309820"/>
            <a:chOff x="0" y="0"/>
            <a:chExt cx="7801405" cy="1746426"/>
          </a:xfrm>
        </p:grpSpPr>
        <p:grpSp>
          <p:nvGrpSpPr>
            <p:cNvPr id="664" name="Google Shape;664;p13">
              <a:extLst>
                <a:ext uri="{FF2B5EF4-FFF2-40B4-BE49-F238E27FC236}">
                  <a16:creationId xmlns:a16="http://schemas.microsoft.com/office/drawing/2014/main" id="{5BE80F37-D258-975E-7097-F2229D577489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65" name="Google Shape;665;p13">
                <a:extLst>
                  <a:ext uri="{FF2B5EF4-FFF2-40B4-BE49-F238E27FC236}">
                    <a16:creationId xmlns:a16="http://schemas.microsoft.com/office/drawing/2014/main" id="{E2C26A9B-2852-604E-B388-8DBA1B50DF2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3">
                <a:extLst>
                  <a:ext uri="{FF2B5EF4-FFF2-40B4-BE49-F238E27FC236}">
                    <a16:creationId xmlns:a16="http://schemas.microsoft.com/office/drawing/2014/main" id="{7EE34FF4-DE09-18B4-4F49-3478EC051D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" name="Google Shape;667;p13">
              <a:extLst>
                <a:ext uri="{FF2B5EF4-FFF2-40B4-BE49-F238E27FC236}">
                  <a16:creationId xmlns:a16="http://schemas.microsoft.com/office/drawing/2014/main" id="{7B335DAD-AFC6-A404-7D6A-589C784F8E33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68" name="Google Shape;668;p13">
                <a:extLst>
                  <a:ext uri="{FF2B5EF4-FFF2-40B4-BE49-F238E27FC236}">
                    <a16:creationId xmlns:a16="http://schemas.microsoft.com/office/drawing/2014/main" id="{F92B71A5-3F78-12BC-1856-76DF4A0A20D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>
                <a:extLst>
                  <a:ext uri="{FF2B5EF4-FFF2-40B4-BE49-F238E27FC236}">
                    <a16:creationId xmlns:a16="http://schemas.microsoft.com/office/drawing/2014/main" id="{C2A9A67A-1E72-7EC6-603B-BA8DD14C309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" name="Google Shape;670;p13">
              <a:extLst>
                <a:ext uri="{FF2B5EF4-FFF2-40B4-BE49-F238E27FC236}">
                  <a16:creationId xmlns:a16="http://schemas.microsoft.com/office/drawing/2014/main" id="{06799E54-5860-7A46-06F5-7176016FAB5C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71" name="Google Shape;671;p13">
                <a:extLst>
                  <a:ext uri="{FF2B5EF4-FFF2-40B4-BE49-F238E27FC236}">
                    <a16:creationId xmlns:a16="http://schemas.microsoft.com/office/drawing/2014/main" id="{4FF2E96A-0CB3-F689-9887-3CABEC1661E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>
                <a:extLst>
                  <a:ext uri="{FF2B5EF4-FFF2-40B4-BE49-F238E27FC236}">
                    <a16:creationId xmlns:a16="http://schemas.microsoft.com/office/drawing/2014/main" id="{D38F1760-5B37-4057-4F22-1A80A669BB8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" name="Google Shape;673;p13">
              <a:extLst>
                <a:ext uri="{FF2B5EF4-FFF2-40B4-BE49-F238E27FC236}">
                  <a16:creationId xmlns:a16="http://schemas.microsoft.com/office/drawing/2014/main" id="{556F8FF4-5772-FF9C-378F-340D26427883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74" name="Google Shape;674;p13">
                <a:extLst>
                  <a:ext uri="{FF2B5EF4-FFF2-40B4-BE49-F238E27FC236}">
                    <a16:creationId xmlns:a16="http://schemas.microsoft.com/office/drawing/2014/main" id="{EB209BD7-C24C-4CDE-7784-B968C2D00ECB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3">
                <a:extLst>
                  <a:ext uri="{FF2B5EF4-FFF2-40B4-BE49-F238E27FC236}">
                    <a16:creationId xmlns:a16="http://schemas.microsoft.com/office/drawing/2014/main" id="{264D8DFD-5992-3BE6-A212-0B5900F5CB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13">
              <a:extLst>
                <a:ext uri="{FF2B5EF4-FFF2-40B4-BE49-F238E27FC236}">
                  <a16:creationId xmlns:a16="http://schemas.microsoft.com/office/drawing/2014/main" id="{6C11CCE8-AD1A-AFC9-81A8-B90AF24700A0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77" name="Google Shape;677;p13">
                <a:extLst>
                  <a:ext uri="{FF2B5EF4-FFF2-40B4-BE49-F238E27FC236}">
                    <a16:creationId xmlns:a16="http://schemas.microsoft.com/office/drawing/2014/main" id="{0EF7704B-F5D5-84E2-2998-3120BBA92D54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3">
                <a:extLst>
                  <a:ext uri="{FF2B5EF4-FFF2-40B4-BE49-F238E27FC236}">
                    <a16:creationId xmlns:a16="http://schemas.microsoft.com/office/drawing/2014/main" id="{1EF39379-E311-45CB-B79B-725695561D0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13">
              <a:extLst>
                <a:ext uri="{FF2B5EF4-FFF2-40B4-BE49-F238E27FC236}">
                  <a16:creationId xmlns:a16="http://schemas.microsoft.com/office/drawing/2014/main" id="{5FD3D08D-1324-AE7A-7B22-6ADA0F4EC294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80" name="Google Shape;680;p13">
                <a:extLst>
                  <a:ext uri="{FF2B5EF4-FFF2-40B4-BE49-F238E27FC236}">
                    <a16:creationId xmlns:a16="http://schemas.microsoft.com/office/drawing/2014/main" id="{2076E204-EB38-3499-6454-ABBFCE42D937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3">
                <a:extLst>
                  <a:ext uri="{FF2B5EF4-FFF2-40B4-BE49-F238E27FC236}">
                    <a16:creationId xmlns:a16="http://schemas.microsoft.com/office/drawing/2014/main" id="{CFE60308-50D5-EF32-64C2-501DD94664A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13">
              <a:extLst>
                <a:ext uri="{FF2B5EF4-FFF2-40B4-BE49-F238E27FC236}">
                  <a16:creationId xmlns:a16="http://schemas.microsoft.com/office/drawing/2014/main" id="{0B7E62C6-6033-6AC3-F023-0F955733F321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83" name="Google Shape;683;p13">
                <a:extLst>
                  <a:ext uri="{FF2B5EF4-FFF2-40B4-BE49-F238E27FC236}">
                    <a16:creationId xmlns:a16="http://schemas.microsoft.com/office/drawing/2014/main" id="{FCD54728-E5DC-D596-9035-71C387B377B8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3">
                <a:extLst>
                  <a:ext uri="{FF2B5EF4-FFF2-40B4-BE49-F238E27FC236}">
                    <a16:creationId xmlns:a16="http://schemas.microsoft.com/office/drawing/2014/main" id="{2C41EA87-4DE0-73CC-87D5-882D397A216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3">
              <a:extLst>
                <a:ext uri="{FF2B5EF4-FFF2-40B4-BE49-F238E27FC236}">
                  <a16:creationId xmlns:a16="http://schemas.microsoft.com/office/drawing/2014/main" id="{75BEB740-DE50-8987-45D2-F6942B5E858A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86" name="Google Shape;686;p13">
                <a:extLst>
                  <a:ext uri="{FF2B5EF4-FFF2-40B4-BE49-F238E27FC236}">
                    <a16:creationId xmlns:a16="http://schemas.microsoft.com/office/drawing/2014/main" id="{C10BD88F-FE22-AA6F-4D00-D2197CDCD83E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3">
                <a:extLst>
                  <a:ext uri="{FF2B5EF4-FFF2-40B4-BE49-F238E27FC236}">
                    <a16:creationId xmlns:a16="http://schemas.microsoft.com/office/drawing/2014/main" id="{153B0577-B396-F259-252A-CD0EF4996B8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3">
              <a:extLst>
                <a:ext uri="{FF2B5EF4-FFF2-40B4-BE49-F238E27FC236}">
                  <a16:creationId xmlns:a16="http://schemas.microsoft.com/office/drawing/2014/main" id="{C7385B4E-8EDE-10AC-43F0-6125CF92F400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89" name="Google Shape;689;p13">
                <a:extLst>
                  <a:ext uri="{FF2B5EF4-FFF2-40B4-BE49-F238E27FC236}">
                    <a16:creationId xmlns:a16="http://schemas.microsoft.com/office/drawing/2014/main" id="{533E59F5-C15E-1422-45B6-6787FE8DE164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3">
                <a:extLst>
                  <a:ext uri="{FF2B5EF4-FFF2-40B4-BE49-F238E27FC236}">
                    <a16:creationId xmlns:a16="http://schemas.microsoft.com/office/drawing/2014/main" id="{7B0BD153-8DCB-452B-0E6A-7553AC77A0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" name="Google Shape;691;p13">
            <a:extLst>
              <a:ext uri="{FF2B5EF4-FFF2-40B4-BE49-F238E27FC236}">
                <a16:creationId xmlns:a16="http://schemas.microsoft.com/office/drawing/2014/main" id="{40F1512A-F1F5-3E09-E456-E820E50C30FD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692" name="Google Shape;692;p13">
              <a:extLst>
                <a:ext uri="{FF2B5EF4-FFF2-40B4-BE49-F238E27FC236}">
                  <a16:creationId xmlns:a16="http://schemas.microsoft.com/office/drawing/2014/main" id="{AF2E0CE1-4796-855F-B72C-D5A611B0DF73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93" name="Google Shape;693;p13">
                <a:extLst>
                  <a:ext uri="{FF2B5EF4-FFF2-40B4-BE49-F238E27FC236}">
                    <a16:creationId xmlns:a16="http://schemas.microsoft.com/office/drawing/2014/main" id="{DDEE6501-10B6-D200-B762-C69E50F7DDE3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3">
                <a:extLst>
                  <a:ext uri="{FF2B5EF4-FFF2-40B4-BE49-F238E27FC236}">
                    <a16:creationId xmlns:a16="http://schemas.microsoft.com/office/drawing/2014/main" id="{714F98C1-5ABB-A86A-E34B-C775800E36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3">
              <a:extLst>
                <a:ext uri="{FF2B5EF4-FFF2-40B4-BE49-F238E27FC236}">
                  <a16:creationId xmlns:a16="http://schemas.microsoft.com/office/drawing/2014/main" id="{38E8B5BE-00F8-9D35-9F75-09F521FF6C8B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96" name="Google Shape;696;p13">
                <a:extLst>
                  <a:ext uri="{FF2B5EF4-FFF2-40B4-BE49-F238E27FC236}">
                    <a16:creationId xmlns:a16="http://schemas.microsoft.com/office/drawing/2014/main" id="{11114629-9FF1-2CDA-6FFF-49643EAC4158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3">
                <a:extLst>
                  <a:ext uri="{FF2B5EF4-FFF2-40B4-BE49-F238E27FC236}">
                    <a16:creationId xmlns:a16="http://schemas.microsoft.com/office/drawing/2014/main" id="{5AAE15AA-F436-4AF9-69C0-B675510F261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3">
              <a:extLst>
                <a:ext uri="{FF2B5EF4-FFF2-40B4-BE49-F238E27FC236}">
                  <a16:creationId xmlns:a16="http://schemas.microsoft.com/office/drawing/2014/main" id="{3EF2E92C-B7A6-AD7E-C7AB-D7F363C0A8E9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99" name="Google Shape;699;p13">
                <a:extLst>
                  <a:ext uri="{FF2B5EF4-FFF2-40B4-BE49-F238E27FC236}">
                    <a16:creationId xmlns:a16="http://schemas.microsoft.com/office/drawing/2014/main" id="{8FC84BFF-430E-323D-CF2B-DC2D5EBD867A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3">
                <a:extLst>
                  <a:ext uri="{FF2B5EF4-FFF2-40B4-BE49-F238E27FC236}">
                    <a16:creationId xmlns:a16="http://schemas.microsoft.com/office/drawing/2014/main" id="{23647B1D-1558-F6C5-D3F0-75B97A83138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3">
              <a:extLst>
                <a:ext uri="{FF2B5EF4-FFF2-40B4-BE49-F238E27FC236}">
                  <a16:creationId xmlns:a16="http://schemas.microsoft.com/office/drawing/2014/main" id="{3EBFB125-A619-FD49-1517-FF6C44DEA217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02" name="Google Shape;702;p13">
                <a:extLst>
                  <a:ext uri="{FF2B5EF4-FFF2-40B4-BE49-F238E27FC236}">
                    <a16:creationId xmlns:a16="http://schemas.microsoft.com/office/drawing/2014/main" id="{17CF5513-4B7C-C27E-2986-9AA3729F2899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3">
                <a:extLst>
                  <a:ext uri="{FF2B5EF4-FFF2-40B4-BE49-F238E27FC236}">
                    <a16:creationId xmlns:a16="http://schemas.microsoft.com/office/drawing/2014/main" id="{79158EF5-2957-6C98-C914-E21A9D3FCD1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4" name="Google Shape;704;p13">
            <a:extLst>
              <a:ext uri="{FF2B5EF4-FFF2-40B4-BE49-F238E27FC236}">
                <a16:creationId xmlns:a16="http://schemas.microsoft.com/office/drawing/2014/main" id="{F09488E3-DC9E-0603-94A7-5A5F6C8F985B}"/>
              </a:ext>
            </a:extLst>
          </p:cNvPr>
          <p:cNvSpPr/>
          <p:nvPr/>
        </p:nvSpPr>
        <p:spPr>
          <a:xfrm>
            <a:off x="12135127" y="588452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5" name="Google Shape;705;p13">
            <a:extLst>
              <a:ext uri="{FF2B5EF4-FFF2-40B4-BE49-F238E27FC236}">
                <a16:creationId xmlns:a16="http://schemas.microsoft.com/office/drawing/2014/main" id="{9746FE11-92D1-89C0-1064-B42E13CD2AC9}"/>
              </a:ext>
            </a:extLst>
          </p:cNvPr>
          <p:cNvSpPr txBox="1"/>
          <p:nvPr/>
        </p:nvSpPr>
        <p:spPr>
          <a:xfrm>
            <a:off x="6213554" y="3989338"/>
            <a:ext cx="586089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rgbClr val="393A3F"/>
                </a:solidFill>
                <a:latin typeface="Anton"/>
                <a:sym typeface="Anton"/>
              </a:rPr>
              <a:t>WELCOME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3773CD-3AFC-F6BB-1433-8C8B6BCB4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05" y="8909447"/>
            <a:ext cx="1237043" cy="703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677429-F5E0-61BC-587D-9550EFE91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169" y="8831289"/>
            <a:ext cx="1586699" cy="747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2BADFA-A711-2607-6A41-957237893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137" y="8422030"/>
            <a:ext cx="1862420" cy="164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62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>
          <a:extLst>
            <a:ext uri="{FF2B5EF4-FFF2-40B4-BE49-F238E27FC236}">
              <a16:creationId xmlns:a16="http://schemas.microsoft.com/office/drawing/2014/main" id="{9437A5BA-0AA6-BC65-A74A-02C2F2D63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15">
            <a:extLst>
              <a:ext uri="{FF2B5EF4-FFF2-40B4-BE49-F238E27FC236}">
                <a16:creationId xmlns:a16="http://schemas.microsoft.com/office/drawing/2014/main" id="{466EBF7C-8ADC-AFFF-16D8-C30706D648C6}"/>
              </a:ext>
            </a:extLst>
          </p:cNvPr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>
              <a:extLst>
                <a:ext uri="{FF2B5EF4-FFF2-40B4-BE49-F238E27FC236}">
                  <a16:creationId xmlns:a16="http://schemas.microsoft.com/office/drawing/2014/main" id="{3483B1FF-6F38-5E22-9A60-E38E1837D4ED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>
                <a:extLst>
                  <a:ext uri="{FF2B5EF4-FFF2-40B4-BE49-F238E27FC236}">
                    <a16:creationId xmlns:a16="http://schemas.microsoft.com/office/drawing/2014/main" id="{280A9E69-0D63-77C9-5800-16C25AB5633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>
                <a:extLst>
                  <a:ext uri="{FF2B5EF4-FFF2-40B4-BE49-F238E27FC236}">
                    <a16:creationId xmlns:a16="http://schemas.microsoft.com/office/drawing/2014/main" id="{0FCC305D-1C4A-E54F-2567-282D2FAF555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>
              <a:extLst>
                <a:ext uri="{FF2B5EF4-FFF2-40B4-BE49-F238E27FC236}">
                  <a16:creationId xmlns:a16="http://schemas.microsoft.com/office/drawing/2014/main" id="{793A46BB-206A-8E58-F898-19EC132B81FC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>
                <a:extLst>
                  <a:ext uri="{FF2B5EF4-FFF2-40B4-BE49-F238E27FC236}">
                    <a16:creationId xmlns:a16="http://schemas.microsoft.com/office/drawing/2014/main" id="{8458F179-25A3-49B0-846D-957829476F0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>
                <a:extLst>
                  <a:ext uri="{FF2B5EF4-FFF2-40B4-BE49-F238E27FC236}">
                    <a16:creationId xmlns:a16="http://schemas.microsoft.com/office/drawing/2014/main" id="{9CEC7823-F807-E59A-7FD9-D75A0650661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>
              <a:extLst>
                <a:ext uri="{FF2B5EF4-FFF2-40B4-BE49-F238E27FC236}">
                  <a16:creationId xmlns:a16="http://schemas.microsoft.com/office/drawing/2014/main" id="{880C2250-736C-6B2A-60C7-CEBC0B570028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>
                <a:extLst>
                  <a:ext uri="{FF2B5EF4-FFF2-40B4-BE49-F238E27FC236}">
                    <a16:creationId xmlns:a16="http://schemas.microsoft.com/office/drawing/2014/main" id="{2DF76C41-5133-B83F-AC74-99E6CD0EF27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>
                <a:extLst>
                  <a:ext uri="{FF2B5EF4-FFF2-40B4-BE49-F238E27FC236}">
                    <a16:creationId xmlns:a16="http://schemas.microsoft.com/office/drawing/2014/main" id="{1EAE3473-6A47-71B5-165C-45F2BF962D9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>
              <a:extLst>
                <a:ext uri="{FF2B5EF4-FFF2-40B4-BE49-F238E27FC236}">
                  <a16:creationId xmlns:a16="http://schemas.microsoft.com/office/drawing/2014/main" id="{14F71B9A-2051-AB0C-2ACC-5074BB2D9DF7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>
                <a:extLst>
                  <a:ext uri="{FF2B5EF4-FFF2-40B4-BE49-F238E27FC236}">
                    <a16:creationId xmlns:a16="http://schemas.microsoft.com/office/drawing/2014/main" id="{CABF4CEF-494C-49CC-D52F-59842F5DD40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>
                <a:extLst>
                  <a:ext uri="{FF2B5EF4-FFF2-40B4-BE49-F238E27FC236}">
                    <a16:creationId xmlns:a16="http://schemas.microsoft.com/office/drawing/2014/main" id="{09CF0BC9-D5AD-1AB4-A957-F6B9AF1AF97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>
              <a:extLst>
                <a:ext uri="{FF2B5EF4-FFF2-40B4-BE49-F238E27FC236}">
                  <a16:creationId xmlns:a16="http://schemas.microsoft.com/office/drawing/2014/main" id="{9322CDE9-2FB5-91CF-43A6-D40FAAAE6199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>
                <a:extLst>
                  <a:ext uri="{FF2B5EF4-FFF2-40B4-BE49-F238E27FC236}">
                    <a16:creationId xmlns:a16="http://schemas.microsoft.com/office/drawing/2014/main" id="{89624322-BE01-1D25-B0EB-0A585AD9C653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>
                <a:extLst>
                  <a:ext uri="{FF2B5EF4-FFF2-40B4-BE49-F238E27FC236}">
                    <a16:creationId xmlns:a16="http://schemas.microsoft.com/office/drawing/2014/main" id="{355FBD9B-E30D-AEEB-79D1-1B9815AE181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>
              <a:extLst>
                <a:ext uri="{FF2B5EF4-FFF2-40B4-BE49-F238E27FC236}">
                  <a16:creationId xmlns:a16="http://schemas.microsoft.com/office/drawing/2014/main" id="{2C4F25C0-F2C4-C1ED-2FE0-C12F33A6000A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>
                <a:extLst>
                  <a:ext uri="{FF2B5EF4-FFF2-40B4-BE49-F238E27FC236}">
                    <a16:creationId xmlns:a16="http://schemas.microsoft.com/office/drawing/2014/main" id="{B6125785-C2B7-CD21-8C20-440DE120921A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>
                <a:extLst>
                  <a:ext uri="{FF2B5EF4-FFF2-40B4-BE49-F238E27FC236}">
                    <a16:creationId xmlns:a16="http://schemas.microsoft.com/office/drawing/2014/main" id="{70AC35F2-B5E6-6939-0DE9-F200B006392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>
              <a:extLst>
                <a:ext uri="{FF2B5EF4-FFF2-40B4-BE49-F238E27FC236}">
                  <a16:creationId xmlns:a16="http://schemas.microsoft.com/office/drawing/2014/main" id="{9B828ED7-4C31-DA4C-5B5E-A9F364BA8A65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>
                <a:extLst>
                  <a:ext uri="{FF2B5EF4-FFF2-40B4-BE49-F238E27FC236}">
                    <a16:creationId xmlns:a16="http://schemas.microsoft.com/office/drawing/2014/main" id="{51BBE967-DA9F-5D48-C6E8-FBB4E050D231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>
                <a:extLst>
                  <a:ext uri="{FF2B5EF4-FFF2-40B4-BE49-F238E27FC236}">
                    <a16:creationId xmlns:a16="http://schemas.microsoft.com/office/drawing/2014/main" id="{9B724F44-EACD-3460-F30D-4856D9A07A6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>
              <a:extLst>
                <a:ext uri="{FF2B5EF4-FFF2-40B4-BE49-F238E27FC236}">
                  <a16:creationId xmlns:a16="http://schemas.microsoft.com/office/drawing/2014/main" id="{D73C3A05-0AA2-7210-CE0B-3AA4AB2AD546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>
                <a:extLst>
                  <a:ext uri="{FF2B5EF4-FFF2-40B4-BE49-F238E27FC236}">
                    <a16:creationId xmlns:a16="http://schemas.microsoft.com/office/drawing/2014/main" id="{CA395554-4A26-4157-6594-5BC177A7BB8A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>
                <a:extLst>
                  <a:ext uri="{FF2B5EF4-FFF2-40B4-BE49-F238E27FC236}">
                    <a16:creationId xmlns:a16="http://schemas.microsoft.com/office/drawing/2014/main" id="{D9F6BC70-C8D9-149A-8083-9CC17E8CFA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>
              <a:extLst>
                <a:ext uri="{FF2B5EF4-FFF2-40B4-BE49-F238E27FC236}">
                  <a16:creationId xmlns:a16="http://schemas.microsoft.com/office/drawing/2014/main" id="{F029EC21-C16B-7D04-2F09-BB0CBA2D96CB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>
                <a:extLst>
                  <a:ext uri="{FF2B5EF4-FFF2-40B4-BE49-F238E27FC236}">
                    <a16:creationId xmlns:a16="http://schemas.microsoft.com/office/drawing/2014/main" id="{89214166-D6F6-D490-4E25-9CD6C2DAF56D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>
                <a:extLst>
                  <a:ext uri="{FF2B5EF4-FFF2-40B4-BE49-F238E27FC236}">
                    <a16:creationId xmlns:a16="http://schemas.microsoft.com/office/drawing/2014/main" id="{62DDA8C6-AB20-A98E-6691-5713069564D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>
            <a:extLst>
              <a:ext uri="{FF2B5EF4-FFF2-40B4-BE49-F238E27FC236}">
                <a16:creationId xmlns:a16="http://schemas.microsoft.com/office/drawing/2014/main" id="{B6620883-3E10-B15E-7EF3-46D907D46998}"/>
              </a:ext>
            </a:extLst>
          </p:cNvPr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>
              <a:extLst>
                <a:ext uri="{FF2B5EF4-FFF2-40B4-BE49-F238E27FC236}">
                  <a16:creationId xmlns:a16="http://schemas.microsoft.com/office/drawing/2014/main" id="{C9ACE145-2752-03C3-6A61-F72E81D63500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>
                <a:extLst>
                  <a:ext uri="{FF2B5EF4-FFF2-40B4-BE49-F238E27FC236}">
                    <a16:creationId xmlns:a16="http://schemas.microsoft.com/office/drawing/2014/main" id="{99760B6D-2D41-414C-2C12-E2303C19EB8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>
                <a:extLst>
                  <a:ext uri="{FF2B5EF4-FFF2-40B4-BE49-F238E27FC236}">
                    <a16:creationId xmlns:a16="http://schemas.microsoft.com/office/drawing/2014/main" id="{66D15E06-C5A4-9192-D91F-C72D824B1C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>
              <a:extLst>
                <a:ext uri="{FF2B5EF4-FFF2-40B4-BE49-F238E27FC236}">
                  <a16:creationId xmlns:a16="http://schemas.microsoft.com/office/drawing/2014/main" id="{8836CB29-2A93-D44F-9525-BBB39DB16B45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>
                <a:extLst>
                  <a:ext uri="{FF2B5EF4-FFF2-40B4-BE49-F238E27FC236}">
                    <a16:creationId xmlns:a16="http://schemas.microsoft.com/office/drawing/2014/main" id="{F38E2000-7F42-4C8C-93E3-61DEAE32EE6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>
                <a:extLst>
                  <a:ext uri="{FF2B5EF4-FFF2-40B4-BE49-F238E27FC236}">
                    <a16:creationId xmlns:a16="http://schemas.microsoft.com/office/drawing/2014/main" id="{6EB9C26A-47C7-FE66-E12E-FEF5904270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>
              <a:extLst>
                <a:ext uri="{FF2B5EF4-FFF2-40B4-BE49-F238E27FC236}">
                  <a16:creationId xmlns:a16="http://schemas.microsoft.com/office/drawing/2014/main" id="{432F77D1-AFF0-03EB-2C88-C207B6A33CC3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>
                <a:extLst>
                  <a:ext uri="{FF2B5EF4-FFF2-40B4-BE49-F238E27FC236}">
                    <a16:creationId xmlns:a16="http://schemas.microsoft.com/office/drawing/2014/main" id="{DA29C62B-A20B-F6A3-026D-443582AAABD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>
                <a:extLst>
                  <a:ext uri="{FF2B5EF4-FFF2-40B4-BE49-F238E27FC236}">
                    <a16:creationId xmlns:a16="http://schemas.microsoft.com/office/drawing/2014/main" id="{5BE52FCB-EA25-73FB-D754-2CDE3C1BB14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>
              <a:extLst>
                <a:ext uri="{FF2B5EF4-FFF2-40B4-BE49-F238E27FC236}">
                  <a16:creationId xmlns:a16="http://schemas.microsoft.com/office/drawing/2014/main" id="{1E855A83-4A6A-C3BA-F749-AE19AD4726BE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>
                <a:extLst>
                  <a:ext uri="{FF2B5EF4-FFF2-40B4-BE49-F238E27FC236}">
                    <a16:creationId xmlns:a16="http://schemas.microsoft.com/office/drawing/2014/main" id="{31F81899-1E02-E736-C61B-9EFEAA67BB5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>
                <a:extLst>
                  <a:ext uri="{FF2B5EF4-FFF2-40B4-BE49-F238E27FC236}">
                    <a16:creationId xmlns:a16="http://schemas.microsoft.com/office/drawing/2014/main" id="{DB8367B5-0B5A-7139-1D4D-C9E1963B329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>
              <a:extLst>
                <a:ext uri="{FF2B5EF4-FFF2-40B4-BE49-F238E27FC236}">
                  <a16:creationId xmlns:a16="http://schemas.microsoft.com/office/drawing/2014/main" id="{E43EB071-5EA0-F0D7-0374-BF1822C11F28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>
                <a:extLst>
                  <a:ext uri="{FF2B5EF4-FFF2-40B4-BE49-F238E27FC236}">
                    <a16:creationId xmlns:a16="http://schemas.microsoft.com/office/drawing/2014/main" id="{6C17B825-98BD-D163-D175-0FABF36B2E35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>
                <a:extLst>
                  <a:ext uri="{FF2B5EF4-FFF2-40B4-BE49-F238E27FC236}">
                    <a16:creationId xmlns:a16="http://schemas.microsoft.com/office/drawing/2014/main" id="{E359E025-87B2-3F07-0825-A67D289D13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>
              <a:extLst>
                <a:ext uri="{FF2B5EF4-FFF2-40B4-BE49-F238E27FC236}">
                  <a16:creationId xmlns:a16="http://schemas.microsoft.com/office/drawing/2014/main" id="{01D34880-E1EC-C464-1B4F-89D3D9AFD34B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>
                <a:extLst>
                  <a:ext uri="{FF2B5EF4-FFF2-40B4-BE49-F238E27FC236}">
                    <a16:creationId xmlns:a16="http://schemas.microsoft.com/office/drawing/2014/main" id="{9EBA740B-3BE7-3612-E7DB-6C151558F769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>
                <a:extLst>
                  <a:ext uri="{FF2B5EF4-FFF2-40B4-BE49-F238E27FC236}">
                    <a16:creationId xmlns:a16="http://schemas.microsoft.com/office/drawing/2014/main" id="{73A5884E-DBBD-B90F-C759-66ECE71CB5C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>
              <a:extLst>
                <a:ext uri="{FF2B5EF4-FFF2-40B4-BE49-F238E27FC236}">
                  <a16:creationId xmlns:a16="http://schemas.microsoft.com/office/drawing/2014/main" id="{6DCB9175-4DB8-13A1-6F11-EF753A2D064E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>
                <a:extLst>
                  <a:ext uri="{FF2B5EF4-FFF2-40B4-BE49-F238E27FC236}">
                    <a16:creationId xmlns:a16="http://schemas.microsoft.com/office/drawing/2014/main" id="{299C2F46-84E2-1DB0-11FD-02500AB45B44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>
                <a:extLst>
                  <a:ext uri="{FF2B5EF4-FFF2-40B4-BE49-F238E27FC236}">
                    <a16:creationId xmlns:a16="http://schemas.microsoft.com/office/drawing/2014/main" id="{7BD40E6C-4994-DB52-2025-EC4ED0F0BD8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>
              <a:extLst>
                <a:ext uri="{FF2B5EF4-FFF2-40B4-BE49-F238E27FC236}">
                  <a16:creationId xmlns:a16="http://schemas.microsoft.com/office/drawing/2014/main" id="{6CAA41C4-84E7-A9AB-E7CD-3E3F120B3DED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>
                <a:extLst>
                  <a:ext uri="{FF2B5EF4-FFF2-40B4-BE49-F238E27FC236}">
                    <a16:creationId xmlns:a16="http://schemas.microsoft.com/office/drawing/2014/main" id="{1E99042B-4C21-6ED0-C33B-368D5A570617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>
                <a:extLst>
                  <a:ext uri="{FF2B5EF4-FFF2-40B4-BE49-F238E27FC236}">
                    <a16:creationId xmlns:a16="http://schemas.microsoft.com/office/drawing/2014/main" id="{9F2CB4C6-5B80-8C10-CD37-E3168BFFA86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>
              <a:extLst>
                <a:ext uri="{FF2B5EF4-FFF2-40B4-BE49-F238E27FC236}">
                  <a16:creationId xmlns:a16="http://schemas.microsoft.com/office/drawing/2014/main" id="{67DA1B98-EAB3-CD22-B1AA-A69F1EF7D880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>
                <a:extLst>
                  <a:ext uri="{FF2B5EF4-FFF2-40B4-BE49-F238E27FC236}">
                    <a16:creationId xmlns:a16="http://schemas.microsoft.com/office/drawing/2014/main" id="{2B98C3BA-D777-7656-7680-461423400F05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>
                <a:extLst>
                  <a:ext uri="{FF2B5EF4-FFF2-40B4-BE49-F238E27FC236}">
                    <a16:creationId xmlns:a16="http://schemas.microsoft.com/office/drawing/2014/main" id="{55951B36-242B-DDE2-F7CD-B6C8CEF4072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>
            <a:extLst>
              <a:ext uri="{FF2B5EF4-FFF2-40B4-BE49-F238E27FC236}">
                <a16:creationId xmlns:a16="http://schemas.microsoft.com/office/drawing/2014/main" id="{9337DAB3-715C-A8BB-87D6-3C88A3E3BFDF}"/>
              </a:ext>
            </a:extLst>
          </p:cNvPr>
          <p:cNvSpPr/>
          <p:nvPr/>
        </p:nvSpPr>
        <p:spPr>
          <a:xfrm>
            <a:off x="9144000" y="130215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24" name="Google Shape;824;p15">
            <a:extLst>
              <a:ext uri="{FF2B5EF4-FFF2-40B4-BE49-F238E27FC236}">
                <a16:creationId xmlns:a16="http://schemas.microsoft.com/office/drawing/2014/main" id="{EBB08457-7B1B-A1EF-C573-2BEF94719388}"/>
              </a:ext>
            </a:extLst>
          </p:cNvPr>
          <p:cNvSpPr txBox="1"/>
          <p:nvPr/>
        </p:nvSpPr>
        <p:spPr>
          <a:xfrm>
            <a:off x="766687" y="4191045"/>
            <a:ext cx="16013490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while (condition) {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// code block to be executed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}</a:t>
            </a:r>
            <a:endParaRPr sz="2800" dirty="0"/>
          </a:p>
        </p:txBody>
      </p:sp>
      <p:grpSp>
        <p:nvGrpSpPr>
          <p:cNvPr id="825" name="Google Shape;825;p15">
            <a:extLst>
              <a:ext uri="{FF2B5EF4-FFF2-40B4-BE49-F238E27FC236}">
                <a16:creationId xmlns:a16="http://schemas.microsoft.com/office/drawing/2014/main" id="{1165454D-F560-18BF-DF92-0B59CD9F2615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>
              <a:extLst>
                <a:ext uri="{FF2B5EF4-FFF2-40B4-BE49-F238E27FC236}">
                  <a16:creationId xmlns:a16="http://schemas.microsoft.com/office/drawing/2014/main" id="{CF095761-D56A-5B0B-29F8-F30F63C57A3C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>
                <a:extLst>
                  <a:ext uri="{FF2B5EF4-FFF2-40B4-BE49-F238E27FC236}">
                    <a16:creationId xmlns:a16="http://schemas.microsoft.com/office/drawing/2014/main" id="{6D5E52F5-0508-708F-BC4A-C8E0D90178FC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>
                <a:extLst>
                  <a:ext uri="{FF2B5EF4-FFF2-40B4-BE49-F238E27FC236}">
                    <a16:creationId xmlns:a16="http://schemas.microsoft.com/office/drawing/2014/main" id="{4DD4EE95-0FAF-0DA7-E243-93E6466AC41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>
              <a:extLst>
                <a:ext uri="{FF2B5EF4-FFF2-40B4-BE49-F238E27FC236}">
                  <a16:creationId xmlns:a16="http://schemas.microsoft.com/office/drawing/2014/main" id="{65DBD806-39E6-9CB1-FCAD-CA89020B8734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>
                <a:extLst>
                  <a:ext uri="{FF2B5EF4-FFF2-40B4-BE49-F238E27FC236}">
                    <a16:creationId xmlns:a16="http://schemas.microsoft.com/office/drawing/2014/main" id="{E2336934-C235-AA83-B103-3237C65899E3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>
                <a:extLst>
                  <a:ext uri="{FF2B5EF4-FFF2-40B4-BE49-F238E27FC236}">
                    <a16:creationId xmlns:a16="http://schemas.microsoft.com/office/drawing/2014/main" id="{44093005-A38E-5656-8306-A6AF46A79C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>
              <a:extLst>
                <a:ext uri="{FF2B5EF4-FFF2-40B4-BE49-F238E27FC236}">
                  <a16:creationId xmlns:a16="http://schemas.microsoft.com/office/drawing/2014/main" id="{09CC1079-3873-6BBC-9787-64C4300CD614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>
                <a:extLst>
                  <a:ext uri="{FF2B5EF4-FFF2-40B4-BE49-F238E27FC236}">
                    <a16:creationId xmlns:a16="http://schemas.microsoft.com/office/drawing/2014/main" id="{D200D7B5-47F7-03B1-2801-86AA1DD41028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>
                <a:extLst>
                  <a:ext uri="{FF2B5EF4-FFF2-40B4-BE49-F238E27FC236}">
                    <a16:creationId xmlns:a16="http://schemas.microsoft.com/office/drawing/2014/main" id="{6E03010D-E86F-C565-BC01-65A96C3B103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>
              <a:extLst>
                <a:ext uri="{FF2B5EF4-FFF2-40B4-BE49-F238E27FC236}">
                  <a16:creationId xmlns:a16="http://schemas.microsoft.com/office/drawing/2014/main" id="{8353D887-8329-AD5D-02F1-6C0E5D31501E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>
                <a:extLst>
                  <a:ext uri="{FF2B5EF4-FFF2-40B4-BE49-F238E27FC236}">
                    <a16:creationId xmlns:a16="http://schemas.microsoft.com/office/drawing/2014/main" id="{B3E83FD1-0D75-9CA0-E0CF-695BBE59E707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>
                <a:extLst>
                  <a:ext uri="{FF2B5EF4-FFF2-40B4-BE49-F238E27FC236}">
                    <a16:creationId xmlns:a16="http://schemas.microsoft.com/office/drawing/2014/main" id="{AA3C980A-6B33-5739-D06B-E1232042BED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763;p15">
            <a:extLst>
              <a:ext uri="{FF2B5EF4-FFF2-40B4-BE49-F238E27FC236}">
                <a16:creationId xmlns:a16="http://schemas.microsoft.com/office/drawing/2014/main" id="{C9F78C3A-9724-671B-44C2-6848EC61270A}"/>
              </a:ext>
            </a:extLst>
          </p:cNvPr>
          <p:cNvSpPr txBox="1"/>
          <p:nvPr/>
        </p:nvSpPr>
        <p:spPr>
          <a:xfrm>
            <a:off x="766687" y="3107608"/>
            <a:ext cx="83773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Syntax</a:t>
            </a:r>
            <a:r>
              <a:rPr lang="en-US" sz="3600" b="0" i="0" u="sng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sz="3600" u="sng" dirty="0"/>
          </a:p>
        </p:txBody>
      </p:sp>
      <p:sp>
        <p:nvSpPr>
          <p:cNvPr id="6" name="Google Shape;763;p15">
            <a:extLst>
              <a:ext uri="{FF2B5EF4-FFF2-40B4-BE49-F238E27FC236}">
                <a16:creationId xmlns:a16="http://schemas.microsoft.com/office/drawing/2014/main" id="{FACCE92B-CD08-7490-5286-4717C2CBF7D5}"/>
              </a:ext>
            </a:extLst>
          </p:cNvPr>
          <p:cNvSpPr txBox="1"/>
          <p:nvPr/>
        </p:nvSpPr>
        <p:spPr>
          <a:xfrm>
            <a:off x="868405" y="5304086"/>
            <a:ext cx="83773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sng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  </a:t>
            </a:r>
            <a:endParaRPr sz="3600" u="sng" dirty="0"/>
          </a:p>
        </p:txBody>
      </p:sp>
    </p:spTree>
    <p:extLst>
      <p:ext uri="{BB962C8B-B14F-4D97-AF65-F5344CB8AC3E}">
        <p14:creationId xmlns:p14="http://schemas.microsoft.com/office/powerpoint/2010/main" val="384893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096">
          <a:extLst>
            <a:ext uri="{FF2B5EF4-FFF2-40B4-BE49-F238E27FC236}">
              <a16:creationId xmlns:a16="http://schemas.microsoft.com/office/drawing/2014/main" id="{1B433C5C-A786-7FE2-F976-D141AC0A8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9">
            <a:extLst>
              <a:ext uri="{FF2B5EF4-FFF2-40B4-BE49-F238E27FC236}">
                <a16:creationId xmlns:a16="http://schemas.microsoft.com/office/drawing/2014/main" id="{868752A8-A1FC-1EAB-3F22-15183E1310E2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098" name="Google Shape;1098;p19">
              <a:extLst>
                <a:ext uri="{FF2B5EF4-FFF2-40B4-BE49-F238E27FC236}">
                  <a16:creationId xmlns:a16="http://schemas.microsoft.com/office/drawing/2014/main" id="{FEF417A4-EEDF-7B2F-1DA1-798C0DA7327E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99" name="Google Shape;1099;p19">
                <a:extLst>
                  <a:ext uri="{FF2B5EF4-FFF2-40B4-BE49-F238E27FC236}">
                    <a16:creationId xmlns:a16="http://schemas.microsoft.com/office/drawing/2014/main" id="{1585AE9B-3A5C-BDB2-FB9D-4AC426D580FF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9">
                <a:extLst>
                  <a:ext uri="{FF2B5EF4-FFF2-40B4-BE49-F238E27FC236}">
                    <a16:creationId xmlns:a16="http://schemas.microsoft.com/office/drawing/2014/main" id="{5D908ED4-320D-805D-A668-FCF203A30A3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19">
              <a:extLst>
                <a:ext uri="{FF2B5EF4-FFF2-40B4-BE49-F238E27FC236}">
                  <a16:creationId xmlns:a16="http://schemas.microsoft.com/office/drawing/2014/main" id="{4ECC4D90-3029-A806-2565-94C0622693C1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102" name="Google Shape;1102;p19">
                <a:extLst>
                  <a:ext uri="{FF2B5EF4-FFF2-40B4-BE49-F238E27FC236}">
                    <a16:creationId xmlns:a16="http://schemas.microsoft.com/office/drawing/2014/main" id="{ABDB0CEE-F7DA-9BD4-BF97-11F26C3014EC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9">
                <a:extLst>
                  <a:ext uri="{FF2B5EF4-FFF2-40B4-BE49-F238E27FC236}">
                    <a16:creationId xmlns:a16="http://schemas.microsoft.com/office/drawing/2014/main" id="{47F4F47D-5BC0-A170-AEA0-5C121E454E2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19">
              <a:extLst>
                <a:ext uri="{FF2B5EF4-FFF2-40B4-BE49-F238E27FC236}">
                  <a16:creationId xmlns:a16="http://schemas.microsoft.com/office/drawing/2014/main" id="{1B100808-C08E-64DA-A5D7-AE5A7C54E377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105" name="Google Shape;1105;p19">
                <a:extLst>
                  <a:ext uri="{FF2B5EF4-FFF2-40B4-BE49-F238E27FC236}">
                    <a16:creationId xmlns:a16="http://schemas.microsoft.com/office/drawing/2014/main" id="{11588928-5E2F-BE40-A56F-86C301471540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9">
                <a:extLst>
                  <a:ext uri="{FF2B5EF4-FFF2-40B4-BE49-F238E27FC236}">
                    <a16:creationId xmlns:a16="http://schemas.microsoft.com/office/drawing/2014/main" id="{DC0AC4F8-8FCD-EF41-8890-A75B8C424EA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19">
              <a:extLst>
                <a:ext uri="{FF2B5EF4-FFF2-40B4-BE49-F238E27FC236}">
                  <a16:creationId xmlns:a16="http://schemas.microsoft.com/office/drawing/2014/main" id="{5BBBA250-8280-F6BE-32E6-B0DB0B100B9A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108" name="Google Shape;1108;p19">
                <a:extLst>
                  <a:ext uri="{FF2B5EF4-FFF2-40B4-BE49-F238E27FC236}">
                    <a16:creationId xmlns:a16="http://schemas.microsoft.com/office/drawing/2014/main" id="{EB601FD1-129F-1F8E-E6A4-6DA17AF92DC2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9">
                <a:extLst>
                  <a:ext uri="{FF2B5EF4-FFF2-40B4-BE49-F238E27FC236}">
                    <a16:creationId xmlns:a16="http://schemas.microsoft.com/office/drawing/2014/main" id="{E3977518-9A98-B0B1-F15D-C5CA1CE38DF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0" name="Google Shape;1110;p19">
            <a:extLst>
              <a:ext uri="{FF2B5EF4-FFF2-40B4-BE49-F238E27FC236}">
                <a16:creationId xmlns:a16="http://schemas.microsoft.com/office/drawing/2014/main" id="{37227F15-4E37-984A-0A54-FCE4D47F4F08}"/>
              </a:ext>
            </a:extLst>
          </p:cNvPr>
          <p:cNvGrpSpPr/>
          <p:nvPr/>
        </p:nvGrpSpPr>
        <p:grpSpPr>
          <a:xfrm>
            <a:off x="11897900" y="2051914"/>
            <a:ext cx="5851054" cy="1309820"/>
            <a:chOff x="0" y="0"/>
            <a:chExt cx="7801405" cy="1746426"/>
          </a:xfrm>
        </p:grpSpPr>
        <p:grpSp>
          <p:nvGrpSpPr>
            <p:cNvPr id="1111" name="Google Shape;1111;p19">
              <a:extLst>
                <a:ext uri="{FF2B5EF4-FFF2-40B4-BE49-F238E27FC236}">
                  <a16:creationId xmlns:a16="http://schemas.microsoft.com/office/drawing/2014/main" id="{1A95FFB7-AC79-37F6-D635-14A1C194D34F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112" name="Google Shape;1112;p19">
                <a:extLst>
                  <a:ext uri="{FF2B5EF4-FFF2-40B4-BE49-F238E27FC236}">
                    <a16:creationId xmlns:a16="http://schemas.microsoft.com/office/drawing/2014/main" id="{31BC7B05-E293-F578-1923-1B5D7D709E8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9">
                <a:extLst>
                  <a:ext uri="{FF2B5EF4-FFF2-40B4-BE49-F238E27FC236}">
                    <a16:creationId xmlns:a16="http://schemas.microsoft.com/office/drawing/2014/main" id="{1AE81833-5244-404C-54A8-F88F73711FD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19">
              <a:extLst>
                <a:ext uri="{FF2B5EF4-FFF2-40B4-BE49-F238E27FC236}">
                  <a16:creationId xmlns:a16="http://schemas.microsoft.com/office/drawing/2014/main" id="{16B6D4B1-E000-4F55-25AF-77202568AF9D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115" name="Google Shape;1115;p19">
                <a:extLst>
                  <a:ext uri="{FF2B5EF4-FFF2-40B4-BE49-F238E27FC236}">
                    <a16:creationId xmlns:a16="http://schemas.microsoft.com/office/drawing/2014/main" id="{B02F4DE0-B7ED-8C7B-DE2A-3C874093780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9">
                <a:extLst>
                  <a:ext uri="{FF2B5EF4-FFF2-40B4-BE49-F238E27FC236}">
                    <a16:creationId xmlns:a16="http://schemas.microsoft.com/office/drawing/2014/main" id="{3C20065B-942C-B2C0-9ECD-12D1EB68735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9">
              <a:extLst>
                <a:ext uri="{FF2B5EF4-FFF2-40B4-BE49-F238E27FC236}">
                  <a16:creationId xmlns:a16="http://schemas.microsoft.com/office/drawing/2014/main" id="{619770FF-CD71-8E11-2C38-D63863154157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118" name="Google Shape;1118;p19">
                <a:extLst>
                  <a:ext uri="{FF2B5EF4-FFF2-40B4-BE49-F238E27FC236}">
                    <a16:creationId xmlns:a16="http://schemas.microsoft.com/office/drawing/2014/main" id="{6D6DF089-6501-F950-7DBC-3AB62E2CEAA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9">
                <a:extLst>
                  <a:ext uri="{FF2B5EF4-FFF2-40B4-BE49-F238E27FC236}">
                    <a16:creationId xmlns:a16="http://schemas.microsoft.com/office/drawing/2014/main" id="{609807F0-BE0C-F82A-92A1-76FE7248397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19">
              <a:extLst>
                <a:ext uri="{FF2B5EF4-FFF2-40B4-BE49-F238E27FC236}">
                  <a16:creationId xmlns:a16="http://schemas.microsoft.com/office/drawing/2014/main" id="{6EDEF475-A67D-8074-BDA9-9C215107FB41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121" name="Google Shape;1121;p19">
                <a:extLst>
                  <a:ext uri="{FF2B5EF4-FFF2-40B4-BE49-F238E27FC236}">
                    <a16:creationId xmlns:a16="http://schemas.microsoft.com/office/drawing/2014/main" id="{097DE66E-9CA0-D393-4316-232D1066822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9">
                <a:extLst>
                  <a:ext uri="{FF2B5EF4-FFF2-40B4-BE49-F238E27FC236}">
                    <a16:creationId xmlns:a16="http://schemas.microsoft.com/office/drawing/2014/main" id="{39B89F0A-F488-AC88-9989-C4075451E49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19">
              <a:extLst>
                <a:ext uri="{FF2B5EF4-FFF2-40B4-BE49-F238E27FC236}">
                  <a16:creationId xmlns:a16="http://schemas.microsoft.com/office/drawing/2014/main" id="{8765239D-6B74-5318-CD3D-77C990433C51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124" name="Google Shape;1124;p19">
                <a:extLst>
                  <a:ext uri="{FF2B5EF4-FFF2-40B4-BE49-F238E27FC236}">
                    <a16:creationId xmlns:a16="http://schemas.microsoft.com/office/drawing/2014/main" id="{3CA80A89-EF12-6F4F-BA04-EA77C0F886E0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9">
                <a:extLst>
                  <a:ext uri="{FF2B5EF4-FFF2-40B4-BE49-F238E27FC236}">
                    <a16:creationId xmlns:a16="http://schemas.microsoft.com/office/drawing/2014/main" id="{C8E4E520-7EA5-69F2-8B34-FC2708EDFBE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19">
              <a:extLst>
                <a:ext uri="{FF2B5EF4-FFF2-40B4-BE49-F238E27FC236}">
                  <a16:creationId xmlns:a16="http://schemas.microsoft.com/office/drawing/2014/main" id="{E202DF56-E079-7D7B-CD5B-258271B4EBEC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127" name="Google Shape;1127;p19">
                <a:extLst>
                  <a:ext uri="{FF2B5EF4-FFF2-40B4-BE49-F238E27FC236}">
                    <a16:creationId xmlns:a16="http://schemas.microsoft.com/office/drawing/2014/main" id="{E75C84F4-AB65-7B31-3D01-E63BF20FDEA9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9">
                <a:extLst>
                  <a:ext uri="{FF2B5EF4-FFF2-40B4-BE49-F238E27FC236}">
                    <a16:creationId xmlns:a16="http://schemas.microsoft.com/office/drawing/2014/main" id="{446669C8-202C-975E-1E24-6A06D3AA46E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9">
              <a:extLst>
                <a:ext uri="{FF2B5EF4-FFF2-40B4-BE49-F238E27FC236}">
                  <a16:creationId xmlns:a16="http://schemas.microsoft.com/office/drawing/2014/main" id="{D0DDC3BB-681D-5EEB-63F5-31E38E999890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130" name="Google Shape;1130;p19">
                <a:extLst>
                  <a:ext uri="{FF2B5EF4-FFF2-40B4-BE49-F238E27FC236}">
                    <a16:creationId xmlns:a16="http://schemas.microsoft.com/office/drawing/2014/main" id="{EA6FF6B9-6F0A-1A58-915A-9C130B985E84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9">
                <a:extLst>
                  <a:ext uri="{FF2B5EF4-FFF2-40B4-BE49-F238E27FC236}">
                    <a16:creationId xmlns:a16="http://schemas.microsoft.com/office/drawing/2014/main" id="{22BCDC18-C7D6-E755-620C-F33F38D81AD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19">
              <a:extLst>
                <a:ext uri="{FF2B5EF4-FFF2-40B4-BE49-F238E27FC236}">
                  <a16:creationId xmlns:a16="http://schemas.microsoft.com/office/drawing/2014/main" id="{EFEAD35B-FE71-57C2-493D-FB0D603B24B6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133" name="Google Shape;1133;p19">
                <a:extLst>
                  <a:ext uri="{FF2B5EF4-FFF2-40B4-BE49-F238E27FC236}">
                    <a16:creationId xmlns:a16="http://schemas.microsoft.com/office/drawing/2014/main" id="{8D2F2286-E5C9-3679-E486-75584700D68A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9">
                <a:extLst>
                  <a:ext uri="{FF2B5EF4-FFF2-40B4-BE49-F238E27FC236}">
                    <a16:creationId xmlns:a16="http://schemas.microsoft.com/office/drawing/2014/main" id="{2011F16C-400F-E381-3B4F-BB95DAB7EF2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5" name="Google Shape;1135;p19">
              <a:extLst>
                <a:ext uri="{FF2B5EF4-FFF2-40B4-BE49-F238E27FC236}">
                  <a16:creationId xmlns:a16="http://schemas.microsoft.com/office/drawing/2014/main" id="{F99E6E0E-FFAA-9FA3-AC33-453975F44B94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136" name="Google Shape;1136;p19">
                <a:extLst>
                  <a:ext uri="{FF2B5EF4-FFF2-40B4-BE49-F238E27FC236}">
                    <a16:creationId xmlns:a16="http://schemas.microsoft.com/office/drawing/2014/main" id="{087FBFDE-5C3A-9FD4-E4AB-3C14A3BE259F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9">
                <a:extLst>
                  <a:ext uri="{FF2B5EF4-FFF2-40B4-BE49-F238E27FC236}">
                    <a16:creationId xmlns:a16="http://schemas.microsoft.com/office/drawing/2014/main" id="{9F2A952F-73C6-1634-5C7E-21F226AB14D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4" name="Google Shape;1144;p19">
            <a:extLst>
              <a:ext uri="{FF2B5EF4-FFF2-40B4-BE49-F238E27FC236}">
                <a16:creationId xmlns:a16="http://schemas.microsoft.com/office/drawing/2014/main" id="{14C9BB4E-B4EB-B5C1-CAF8-E8EEF827FE76}"/>
              </a:ext>
            </a:extLst>
          </p:cNvPr>
          <p:cNvSpPr/>
          <p:nvPr/>
        </p:nvSpPr>
        <p:spPr>
          <a:xfrm>
            <a:off x="16662367" y="7685039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5" name="Google Shape;1145;p19">
            <a:extLst>
              <a:ext uri="{FF2B5EF4-FFF2-40B4-BE49-F238E27FC236}">
                <a16:creationId xmlns:a16="http://schemas.microsoft.com/office/drawing/2014/main" id="{0669546E-FCD3-8A48-AAD0-DE2E77B8C172}"/>
              </a:ext>
            </a:extLst>
          </p:cNvPr>
          <p:cNvSpPr txBox="1"/>
          <p:nvPr/>
        </p:nvSpPr>
        <p:spPr>
          <a:xfrm>
            <a:off x="1028700" y="812132"/>
            <a:ext cx="970544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ILLUSTRATIONS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FAD40-2757-54D0-4A54-D029219B8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225" y="3361734"/>
            <a:ext cx="10948157" cy="492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02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096">
          <a:extLst>
            <a:ext uri="{FF2B5EF4-FFF2-40B4-BE49-F238E27FC236}">
              <a16:creationId xmlns:a16="http://schemas.microsoft.com/office/drawing/2014/main" id="{0B0C4069-04B2-B278-7BAA-09B1F8B22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9">
            <a:extLst>
              <a:ext uri="{FF2B5EF4-FFF2-40B4-BE49-F238E27FC236}">
                <a16:creationId xmlns:a16="http://schemas.microsoft.com/office/drawing/2014/main" id="{076722A3-2319-65AB-E975-22A0360FDD31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098" name="Google Shape;1098;p19">
              <a:extLst>
                <a:ext uri="{FF2B5EF4-FFF2-40B4-BE49-F238E27FC236}">
                  <a16:creationId xmlns:a16="http://schemas.microsoft.com/office/drawing/2014/main" id="{56C7D4D8-89F2-EE3D-6706-D4DE9B8DA0E8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99" name="Google Shape;1099;p19">
                <a:extLst>
                  <a:ext uri="{FF2B5EF4-FFF2-40B4-BE49-F238E27FC236}">
                    <a16:creationId xmlns:a16="http://schemas.microsoft.com/office/drawing/2014/main" id="{D11E4630-3C2E-1BB7-3665-9D5953CC3493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9">
                <a:extLst>
                  <a:ext uri="{FF2B5EF4-FFF2-40B4-BE49-F238E27FC236}">
                    <a16:creationId xmlns:a16="http://schemas.microsoft.com/office/drawing/2014/main" id="{41B002CC-0DBF-B6AA-2E8B-3D555BBAEE9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19">
              <a:extLst>
                <a:ext uri="{FF2B5EF4-FFF2-40B4-BE49-F238E27FC236}">
                  <a16:creationId xmlns:a16="http://schemas.microsoft.com/office/drawing/2014/main" id="{0A954BAD-D54C-5421-34DF-95D88BE6F2DA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102" name="Google Shape;1102;p19">
                <a:extLst>
                  <a:ext uri="{FF2B5EF4-FFF2-40B4-BE49-F238E27FC236}">
                    <a16:creationId xmlns:a16="http://schemas.microsoft.com/office/drawing/2014/main" id="{DB017F8C-F415-EA0C-B4F6-44747B6E5112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9">
                <a:extLst>
                  <a:ext uri="{FF2B5EF4-FFF2-40B4-BE49-F238E27FC236}">
                    <a16:creationId xmlns:a16="http://schemas.microsoft.com/office/drawing/2014/main" id="{DCAC8F8D-6FA6-B1D3-F851-79A725EB7A4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19">
              <a:extLst>
                <a:ext uri="{FF2B5EF4-FFF2-40B4-BE49-F238E27FC236}">
                  <a16:creationId xmlns:a16="http://schemas.microsoft.com/office/drawing/2014/main" id="{DF05A9A6-8DCB-876B-4D31-69926D9F40FC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105" name="Google Shape;1105;p19">
                <a:extLst>
                  <a:ext uri="{FF2B5EF4-FFF2-40B4-BE49-F238E27FC236}">
                    <a16:creationId xmlns:a16="http://schemas.microsoft.com/office/drawing/2014/main" id="{7E379715-F6D8-1A52-DB98-29D5705D7C5D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9">
                <a:extLst>
                  <a:ext uri="{FF2B5EF4-FFF2-40B4-BE49-F238E27FC236}">
                    <a16:creationId xmlns:a16="http://schemas.microsoft.com/office/drawing/2014/main" id="{A1FB13C9-4DE1-1D1E-3294-B7241090260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19">
              <a:extLst>
                <a:ext uri="{FF2B5EF4-FFF2-40B4-BE49-F238E27FC236}">
                  <a16:creationId xmlns:a16="http://schemas.microsoft.com/office/drawing/2014/main" id="{07C61B09-7291-424B-36C5-BC527EBEAAF2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108" name="Google Shape;1108;p19">
                <a:extLst>
                  <a:ext uri="{FF2B5EF4-FFF2-40B4-BE49-F238E27FC236}">
                    <a16:creationId xmlns:a16="http://schemas.microsoft.com/office/drawing/2014/main" id="{D13C955B-F91A-E9BA-F19D-1BB4E5A6A327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9">
                <a:extLst>
                  <a:ext uri="{FF2B5EF4-FFF2-40B4-BE49-F238E27FC236}">
                    <a16:creationId xmlns:a16="http://schemas.microsoft.com/office/drawing/2014/main" id="{85EBFC56-B615-2A14-D14F-B187AC432AA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0" name="Google Shape;1110;p19">
            <a:extLst>
              <a:ext uri="{FF2B5EF4-FFF2-40B4-BE49-F238E27FC236}">
                <a16:creationId xmlns:a16="http://schemas.microsoft.com/office/drawing/2014/main" id="{AA7D36BE-530A-AF86-F76F-8B44321EBDAE}"/>
              </a:ext>
            </a:extLst>
          </p:cNvPr>
          <p:cNvGrpSpPr/>
          <p:nvPr/>
        </p:nvGrpSpPr>
        <p:grpSpPr>
          <a:xfrm>
            <a:off x="11897900" y="2051914"/>
            <a:ext cx="5851054" cy="1309820"/>
            <a:chOff x="0" y="0"/>
            <a:chExt cx="7801405" cy="1746426"/>
          </a:xfrm>
        </p:grpSpPr>
        <p:grpSp>
          <p:nvGrpSpPr>
            <p:cNvPr id="1111" name="Google Shape;1111;p19">
              <a:extLst>
                <a:ext uri="{FF2B5EF4-FFF2-40B4-BE49-F238E27FC236}">
                  <a16:creationId xmlns:a16="http://schemas.microsoft.com/office/drawing/2014/main" id="{9415580F-5F41-22DF-54D4-B6549FF46AF8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112" name="Google Shape;1112;p19">
                <a:extLst>
                  <a:ext uri="{FF2B5EF4-FFF2-40B4-BE49-F238E27FC236}">
                    <a16:creationId xmlns:a16="http://schemas.microsoft.com/office/drawing/2014/main" id="{5929FA1E-CDF6-5E0E-103A-2B6D7CE44BD1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9">
                <a:extLst>
                  <a:ext uri="{FF2B5EF4-FFF2-40B4-BE49-F238E27FC236}">
                    <a16:creationId xmlns:a16="http://schemas.microsoft.com/office/drawing/2014/main" id="{C29445DD-5EFF-C0D6-B450-638AA14A808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19">
              <a:extLst>
                <a:ext uri="{FF2B5EF4-FFF2-40B4-BE49-F238E27FC236}">
                  <a16:creationId xmlns:a16="http://schemas.microsoft.com/office/drawing/2014/main" id="{193AA9D6-7379-AAA4-2C01-71082E3C5E81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115" name="Google Shape;1115;p19">
                <a:extLst>
                  <a:ext uri="{FF2B5EF4-FFF2-40B4-BE49-F238E27FC236}">
                    <a16:creationId xmlns:a16="http://schemas.microsoft.com/office/drawing/2014/main" id="{FE516E6C-E70B-ED9B-0FD8-CBC2D93D531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9">
                <a:extLst>
                  <a:ext uri="{FF2B5EF4-FFF2-40B4-BE49-F238E27FC236}">
                    <a16:creationId xmlns:a16="http://schemas.microsoft.com/office/drawing/2014/main" id="{71208089-6ED6-2303-0FF0-A20FB7E3783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9">
              <a:extLst>
                <a:ext uri="{FF2B5EF4-FFF2-40B4-BE49-F238E27FC236}">
                  <a16:creationId xmlns:a16="http://schemas.microsoft.com/office/drawing/2014/main" id="{B2B93004-F3B8-A55F-C73E-DB9ED14A2BAC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118" name="Google Shape;1118;p19">
                <a:extLst>
                  <a:ext uri="{FF2B5EF4-FFF2-40B4-BE49-F238E27FC236}">
                    <a16:creationId xmlns:a16="http://schemas.microsoft.com/office/drawing/2014/main" id="{B995F981-DBC2-9D62-B8E5-CC310400E0C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9">
                <a:extLst>
                  <a:ext uri="{FF2B5EF4-FFF2-40B4-BE49-F238E27FC236}">
                    <a16:creationId xmlns:a16="http://schemas.microsoft.com/office/drawing/2014/main" id="{77C8BB3B-D199-18D7-6520-16BBF2D5359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19">
              <a:extLst>
                <a:ext uri="{FF2B5EF4-FFF2-40B4-BE49-F238E27FC236}">
                  <a16:creationId xmlns:a16="http://schemas.microsoft.com/office/drawing/2014/main" id="{9AA89D8C-B731-2A8A-08DA-D3E5E950817F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121" name="Google Shape;1121;p19">
                <a:extLst>
                  <a:ext uri="{FF2B5EF4-FFF2-40B4-BE49-F238E27FC236}">
                    <a16:creationId xmlns:a16="http://schemas.microsoft.com/office/drawing/2014/main" id="{52103E17-A02F-EA81-9272-B4AF21CB0AC6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9">
                <a:extLst>
                  <a:ext uri="{FF2B5EF4-FFF2-40B4-BE49-F238E27FC236}">
                    <a16:creationId xmlns:a16="http://schemas.microsoft.com/office/drawing/2014/main" id="{F16EE288-8004-081B-D36D-2A337BBEB40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19">
              <a:extLst>
                <a:ext uri="{FF2B5EF4-FFF2-40B4-BE49-F238E27FC236}">
                  <a16:creationId xmlns:a16="http://schemas.microsoft.com/office/drawing/2014/main" id="{0343C324-6BF0-F3F5-F6BF-A045EFF5FD7F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124" name="Google Shape;1124;p19">
                <a:extLst>
                  <a:ext uri="{FF2B5EF4-FFF2-40B4-BE49-F238E27FC236}">
                    <a16:creationId xmlns:a16="http://schemas.microsoft.com/office/drawing/2014/main" id="{AC05F367-98B0-ABAB-D416-F171065DBBDB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9">
                <a:extLst>
                  <a:ext uri="{FF2B5EF4-FFF2-40B4-BE49-F238E27FC236}">
                    <a16:creationId xmlns:a16="http://schemas.microsoft.com/office/drawing/2014/main" id="{0508F9D7-B304-2FE5-8A5A-CDB95C27BCE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19">
              <a:extLst>
                <a:ext uri="{FF2B5EF4-FFF2-40B4-BE49-F238E27FC236}">
                  <a16:creationId xmlns:a16="http://schemas.microsoft.com/office/drawing/2014/main" id="{2A93A48B-C1AB-59DD-0574-4E17797028A8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127" name="Google Shape;1127;p19">
                <a:extLst>
                  <a:ext uri="{FF2B5EF4-FFF2-40B4-BE49-F238E27FC236}">
                    <a16:creationId xmlns:a16="http://schemas.microsoft.com/office/drawing/2014/main" id="{3E77C1DC-D701-0DBE-D737-A56A8818995A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9">
                <a:extLst>
                  <a:ext uri="{FF2B5EF4-FFF2-40B4-BE49-F238E27FC236}">
                    <a16:creationId xmlns:a16="http://schemas.microsoft.com/office/drawing/2014/main" id="{1DFCCC4B-B1C6-ED23-09AD-B06C342D88D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9">
              <a:extLst>
                <a:ext uri="{FF2B5EF4-FFF2-40B4-BE49-F238E27FC236}">
                  <a16:creationId xmlns:a16="http://schemas.microsoft.com/office/drawing/2014/main" id="{A2F8796B-B701-827A-721E-1E389DBBBECE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130" name="Google Shape;1130;p19">
                <a:extLst>
                  <a:ext uri="{FF2B5EF4-FFF2-40B4-BE49-F238E27FC236}">
                    <a16:creationId xmlns:a16="http://schemas.microsoft.com/office/drawing/2014/main" id="{17D88A04-999F-BAEF-3824-56656B01AF05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9">
                <a:extLst>
                  <a:ext uri="{FF2B5EF4-FFF2-40B4-BE49-F238E27FC236}">
                    <a16:creationId xmlns:a16="http://schemas.microsoft.com/office/drawing/2014/main" id="{E8F73E01-5F27-5264-3D77-B3395E8050D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19">
              <a:extLst>
                <a:ext uri="{FF2B5EF4-FFF2-40B4-BE49-F238E27FC236}">
                  <a16:creationId xmlns:a16="http://schemas.microsoft.com/office/drawing/2014/main" id="{81D9E5C1-034D-5134-726C-6484F4489D06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133" name="Google Shape;1133;p19">
                <a:extLst>
                  <a:ext uri="{FF2B5EF4-FFF2-40B4-BE49-F238E27FC236}">
                    <a16:creationId xmlns:a16="http://schemas.microsoft.com/office/drawing/2014/main" id="{CF215271-096C-4A6F-6ADC-6B2E52D42442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9">
                <a:extLst>
                  <a:ext uri="{FF2B5EF4-FFF2-40B4-BE49-F238E27FC236}">
                    <a16:creationId xmlns:a16="http://schemas.microsoft.com/office/drawing/2014/main" id="{DC9385E0-3CBB-23DB-8C7A-0B95C67F97B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5" name="Google Shape;1135;p19">
              <a:extLst>
                <a:ext uri="{FF2B5EF4-FFF2-40B4-BE49-F238E27FC236}">
                  <a16:creationId xmlns:a16="http://schemas.microsoft.com/office/drawing/2014/main" id="{13200B03-4C40-65AF-B607-6521AA473572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136" name="Google Shape;1136;p19">
                <a:extLst>
                  <a:ext uri="{FF2B5EF4-FFF2-40B4-BE49-F238E27FC236}">
                    <a16:creationId xmlns:a16="http://schemas.microsoft.com/office/drawing/2014/main" id="{A6F9ACE4-0F85-1EB7-E069-535E04006B76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9">
                <a:extLst>
                  <a:ext uri="{FF2B5EF4-FFF2-40B4-BE49-F238E27FC236}">
                    <a16:creationId xmlns:a16="http://schemas.microsoft.com/office/drawing/2014/main" id="{4AE86388-A825-BA05-9A04-9C4B3528149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4" name="Google Shape;1144;p19">
            <a:extLst>
              <a:ext uri="{FF2B5EF4-FFF2-40B4-BE49-F238E27FC236}">
                <a16:creationId xmlns:a16="http://schemas.microsoft.com/office/drawing/2014/main" id="{21751C63-A453-78D8-D317-6B4CFA6C9FAE}"/>
              </a:ext>
            </a:extLst>
          </p:cNvPr>
          <p:cNvSpPr/>
          <p:nvPr/>
        </p:nvSpPr>
        <p:spPr>
          <a:xfrm>
            <a:off x="16662367" y="7685039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5" name="Google Shape;1145;p19">
            <a:extLst>
              <a:ext uri="{FF2B5EF4-FFF2-40B4-BE49-F238E27FC236}">
                <a16:creationId xmlns:a16="http://schemas.microsoft.com/office/drawing/2014/main" id="{149F9E30-FC09-2CC0-F668-A8800334534E}"/>
              </a:ext>
            </a:extLst>
          </p:cNvPr>
          <p:cNvSpPr txBox="1"/>
          <p:nvPr/>
        </p:nvSpPr>
        <p:spPr>
          <a:xfrm>
            <a:off x="1028700" y="812132"/>
            <a:ext cx="970544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ILLUSTRATIONS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08AD8-D7FC-AB23-947A-2AFB58A2A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285" y="2876211"/>
            <a:ext cx="10027892" cy="688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24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12">
          <a:extLst>
            <a:ext uri="{FF2B5EF4-FFF2-40B4-BE49-F238E27FC236}">
              <a16:creationId xmlns:a16="http://schemas.microsoft.com/office/drawing/2014/main" id="{7DEFEDAD-67A3-AB89-528B-A3871E517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4">
            <a:extLst>
              <a:ext uri="{FF2B5EF4-FFF2-40B4-BE49-F238E27FC236}">
                <a16:creationId xmlns:a16="http://schemas.microsoft.com/office/drawing/2014/main" id="{127D7D57-5B8E-41FF-3196-0E51404778DA}"/>
              </a:ext>
            </a:extLst>
          </p:cNvPr>
          <p:cNvSpPr/>
          <p:nvPr/>
        </p:nvSpPr>
        <p:spPr>
          <a:xfrm>
            <a:off x="1350095" y="1341394"/>
            <a:ext cx="14852954" cy="4512441"/>
          </a:xfrm>
          <a:prstGeom prst="rect">
            <a:avLst/>
          </a:prstGeom>
          <a:solidFill>
            <a:srgbClr val="393A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14">
            <a:extLst>
              <a:ext uri="{FF2B5EF4-FFF2-40B4-BE49-F238E27FC236}">
                <a16:creationId xmlns:a16="http://schemas.microsoft.com/office/drawing/2014/main" id="{0470E536-3623-1C39-68C9-E46B1594F4DB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715" name="Google Shape;715;p14">
              <a:extLst>
                <a:ext uri="{FF2B5EF4-FFF2-40B4-BE49-F238E27FC236}">
                  <a16:creationId xmlns:a16="http://schemas.microsoft.com/office/drawing/2014/main" id="{0C335B81-5B90-A249-BFCF-FCE5544511C7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716" name="Google Shape;716;p14">
                <a:extLst>
                  <a:ext uri="{FF2B5EF4-FFF2-40B4-BE49-F238E27FC236}">
                    <a16:creationId xmlns:a16="http://schemas.microsoft.com/office/drawing/2014/main" id="{A2679966-7713-5597-32B3-DBBF11376D89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>
                <a:extLst>
                  <a:ext uri="{FF2B5EF4-FFF2-40B4-BE49-F238E27FC236}">
                    <a16:creationId xmlns:a16="http://schemas.microsoft.com/office/drawing/2014/main" id="{DED2B3C4-E76D-8D3B-4B22-E6688AFB682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4">
              <a:extLst>
                <a:ext uri="{FF2B5EF4-FFF2-40B4-BE49-F238E27FC236}">
                  <a16:creationId xmlns:a16="http://schemas.microsoft.com/office/drawing/2014/main" id="{DF52654B-C939-9D2F-38B4-7789B10592D6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719" name="Google Shape;719;p14">
                <a:extLst>
                  <a:ext uri="{FF2B5EF4-FFF2-40B4-BE49-F238E27FC236}">
                    <a16:creationId xmlns:a16="http://schemas.microsoft.com/office/drawing/2014/main" id="{5341A0E1-714E-68E8-860D-47A9431D41D7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>
                <a:extLst>
                  <a:ext uri="{FF2B5EF4-FFF2-40B4-BE49-F238E27FC236}">
                    <a16:creationId xmlns:a16="http://schemas.microsoft.com/office/drawing/2014/main" id="{8DF56E3A-FBB9-2871-B385-1F1B7D5D84B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14">
              <a:extLst>
                <a:ext uri="{FF2B5EF4-FFF2-40B4-BE49-F238E27FC236}">
                  <a16:creationId xmlns:a16="http://schemas.microsoft.com/office/drawing/2014/main" id="{DC2D191D-AE06-C9AC-8EDB-261F0DEBB0D1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722" name="Google Shape;722;p14">
                <a:extLst>
                  <a:ext uri="{FF2B5EF4-FFF2-40B4-BE49-F238E27FC236}">
                    <a16:creationId xmlns:a16="http://schemas.microsoft.com/office/drawing/2014/main" id="{6F7F49FF-1B4F-2292-F7A1-3717468E4726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>
                <a:extLst>
                  <a:ext uri="{FF2B5EF4-FFF2-40B4-BE49-F238E27FC236}">
                    <a16:creationId xmlns:a16="http://schemas.microsoft.com/office/drawing/2014/main" id="{2FDBAE31-63C3-DE62-04D4-C1C78A8F019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14">
              <a:extLst>
                <a:ext uri="{FF2B5EF4-FFF2-40B4-BE49-F238E27FC236}">
                  <a16:creationId xmlns:a16="http://schemas.microsoft.com/office/drawing/2014/main" id="{7E6F581F-ADE1-B1B8-4250-86543E06858C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25" name="Google Shape;725;p14">
                <a:extLst>
                  <a:ext uri="{FF2B5EF4-FFF2-40B4-BE49-F238E27FC236}">
                    <a16:creationId xmlns:a16="http://schemas.microsoft.com/office/drawing/2014/main" id="{BE18729E-79CD-2345-ED98-3958FBD925F1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>
                <a:extLst>
                  <a:ext uri="{FF2B5EF4-FFF2-40B4-BE49-F238E27FC236}">
                    <a16:creationId xmlns:a16="http://schemas.microsoft.com/office/drawing/2014/main" id="{221BD7C2-BC95-19F7-5EF3-8A206E52CE5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7" name="Google Shape;727;p14">
            <a:extLst>
              <a:ext uri="{FF2B5EF4-FFF2-40B4-BE49-F238E27FC236}">
                <a16:creationId xmlns:a16="http://schemas.microsoft.com/office/drawing/2014/main" id="{171D33C6-FFFC-DE1E-F1E6-A77BC46DD55B}"/>
              </a:ext>
            </a:extLst>
          </p:cNvPr>
          <p:cNvSpPr/>
          <p:nvPr/>
        </p:nvSpPr>
        <p:spPr>
          <a:xfrm>
            <a:off x="16422857" y="627962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28" name="Google Shape;728;p14">
            <a:extLst>
              <a:ext uri="{FF2B5EF4-FFF2-40B4-BE49-F238E27FC236}">
                <a16:creationId xmlns:a16="http://schemas.microsoft.com/office/drawing/2014/main" id="{152467CC-00DE-DF68-1056-7B9D44E795B6}"/>
              </a:ext>
            </a:extLst>
          </p:cNvPr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729" name="Google Shape;729;p14">
              <a:extLst>
                <a:ext uri="{FF2B5EF4-FFF2-40B4-BE49-F238E27FC236}">
                  <a16:creationId xmlns:a16="http://schemas.microsoft.com/office/drawing/2014/main" id="{F4093C67-B44C-7D87-0707-2653C8E98878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30" name="Google Shape;730;p14">
                <a:extLst>
                  <a:ext uri="{FF2B5EF4-FFF2-40B4-BE49-F238E27FC236}">
                    <a16:creationId xmlns:a16="http://schemas.microsoft.com/office/drawing/2014/main" id="{78C9C7FF-D7C4-480C-D81F-1BC67EFB96C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>
                <a:extLst>
                  <a:ext uri="{FF2B5EF4-FFF2-40B4-BE49-F238E27FC236}">
                    <a16:creationId xmlns:a16="http://schemas.microsoft.com/office/drawing/2014/main" id="{F92BCB9F-261A-5CEF-18DC-7510F4FA2EF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4">
              <a:extLst>
                <a:ext uri="{FF2B5EF4-FFF2-40B4-BE49-F238E27FC236}">
                  <a16:creationId xmlns:a16="http://schemas.microsoft.com/office/drawing/2014/main" id="{2BE1C3B5-E219-69D0-943B-823C9C170DFF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33" name="Google Shape;733;p14">
                <a:extLst>
                  <a:ext uri="{FF2B5EF4-FFF2-40B4-BE49-F238E27FC236}">
                    <a16:creationId xmlns:a16="http://schemas.microsoft.com/office/drawing/2014/main" id="{E00BFC21-1833-2B44-8759-B07B14C2A1A6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>
                <a:extLst>
                  <a:ext uri="{FF2B5EF4-FFF2-40B4-BE49-F238E27FC236}">
                    <a16:creationId xmlns:a16="http://schemas.microsoft.com/office/drawing/2014/main" id="{995451F9-AE89-0E72-AB71-33DF4044D32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4">
              <a:extLst>
                <a:ext uri="{FF2B5EF4-FFF2-40B4-BE49-F238E27FC236}">
                  <a16:creationId xmlns:a16="http://schemas.microsoft.com/office/drawing/2014/main" id="{C5BA0A3C-041D-162F-5BD2-7B43FE346C44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736" name="Google Shape;736;p14">
                <a:extLst>
                  <a:ext uri="{FF2B5EF4-FFF2-40B4-BE49-F238E27FC236}">
                    <a16:creationId xmlns:a16="http://schemas.microsoft.com/office/drawing/2014/main" id="{86BCBEC1-3DCD-7F43-8E69-8650EE0381BD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>
                <a:extLst>
                  <a:ext uri="{FF2B5EF4-FFF2-40B4-BE49-F238E27FC236}">
                    <a16:creationId xmlns:a16="http://schemas.microsoft.com/office/drawing/2014/main" id="{7F4C942B-5DFD-9446-76AA-6C642154827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4">
              <a:extLst>
                <a:ext uri="{FF2B5EF4-FFF2-40B4-BE49-F238E27FC236}">
                  <a16:creationId xmlns:a16="http://schemas.microsoft.com/office/drawing/2014/main" id="{A4B82342-B0FB-B6D7-FEE9-4A4448759D79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739" name="Google Shape;739;p14">
                <a:extLst>
                  <a:ext uri="{FF2B5EF4-FFF2-40B4-BE49-F238E27FC236}">
                    <a16:creationId xmlns:a16="http://schemas.microsoft.com/office/drawing/2014/main" id="{38837740-2AD1-0647-B71D-986B8AD8AB1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>
                <a:extLst>
                  <a:ext uri="{FF2B5EF4-FFF2-40B4-BE49-F238E27FC236}">
                    <a16:creationId xmlns:a16="http://schemas.microsoft.com/office/drawing/2014/main" id="{36E56A6C-0FFF-C95B-7AB1-7C7CC9ED3B2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4">
              <a:extLst>
                <a:ext uri="{FF2B5EF4-FFF2-40B4-BE49-F238E27FC236}">
                  <a16:creationId xmlns:a16="http://schemas.microsoft.com/office/drawing/2014/main" id="{6F423B85-4D5F-B52F-E4E1-66C878E22E75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742" name="Google Shape;742;p14">
                <a:extLst>
                  <a:ext uri="{FF2B5EF4-FFF2-40B4-BE49-F238E27FC236}">
                    <a16:creationId xmlns:a16="http://schemas.microsoft.com/office/drawing/2014/main" id="{0B4341CA-20A1-90BD-3700-0AA553CCF8C7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>
                <a:extLst>
                  <a:ext uri="{FF2B5EF4-FFF2-40B4-BE49-F238E27FC236}">
                    <a16:creationId xmlns:a16="http://schemas.microsoft.com/office/drawing/2014/main" id="{D443ABE0-E8AC-015C-A1ED-7046A68B38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4" name="Google Shape;744;p14">
              <a:extLst>
                <a:ext uri="{FF2B5EF4-FFF2-40B4-BE49-F238E27FC236}">
                  <a16:creationId xmlns:a16="http://schemas.microsoft.com/office/drawing/2014/main" id="{56C0F817-CFA0-0216-B22D-2948B6E4C930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745" name="Google Shape;745;p14">
                <a:extLst>
                  <a:ext uri="{FF2B5EF4-FFF2-40B4-BE49-F238E27FC236}">
                    <a16:creationId xmlns:a16="http://schemas.microsoft.com/office/drawing/2014/main" id="{C241DD63-EEC0-60C2-60F2-DE29151FDA67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>
                <a:extLst>
                  <a:ext uri="{FF2B5EF4-FFF2-40B4-BE49-F238E27FC236}">
                    <a16:creationId xmlns:a16="http://schemas.microsoft.com/office/drawing/2014/main" id="{0AAD9CCD-D896-D77B-3F18-56764B99D43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7" name="Google Shape;747;p14">
              <a:extLst>
                <a:ext uri="{FF2B5EF4-FFF2-40B4-BE49-F238E27FC236}">
                  <a16:creationId xmlns:a16="http://schemas.microsoft.com/office/drawing/2014/main" id="{245DAC35-A951-4B46-0572-464F9460A67D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748" name="Google Shape;748;p14">
                <a:extLst>
                  <a:ext uri="{FF2B5EF4-FFF2-40B4-BE49-F238E27FC236}">
                    <a16:creationId xmlns:a16="http://schemas.microsoft.com/office/drawing/2014/main" id="{97F43CDD-CF8F-D93A-6CB6-AF899DA67EAE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>
                <a:extLst>
                  <a:ext uri="{FF2B5EF4-FFF2-40B4-BE49-F238E27FC236}">
                    <a16:creationId xmlns:a16="http://schemas.microsoft.com/office/drawing/2014/main" id="{BDEF2EBD-FC20-646D-489A-112773F0696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14">
              <a:extLst>
                <a:ext uri="{FF2B5EF4-FFF2-40B4-BE49-F238E27FC236}">
                  <a16:creationId xmlns:a16="http://schemas.microsoft.com/office/drawing/2014/main" id="{567BA49B-48DB-1FDF-0F6C-010A5657E1B1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751" name="Google Shape;751;p14">
                <a:extLst>
                  <a:ext uri="{FF2B5EF4-FFF2-40B4-BE49-F238E27FC236}">
                    <a16:creationId xmlns:a16="http://schemas.microsoft.com/office/drawing/2014/main" id="{83FB577A-CA92-DA83-0208-6B736DDE0912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14">
                <a:extLst>
                  <a:ext uri="{FF2B5EF4-FFF2-40B4-BE49-F238E27FC236}">
                    <a16:creationId xmlns:a16="http://schemas.microsoft.com/office/drawing/2014/main" id="{E36D0738-F2C5-E3F6-FAC0-5D3F93B7F5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3" name="Google Shape;753;p14">
              <a:extLst>
                <a:ext uri="{FF2B5EF4-FFF2-40B4-BE49-F238E27FC236}">
                  <a16:creationId xmlns:a16="http://schemas.microsoft.com/office/drawing/2014/main" id="{3131AAB6-7DFD-CD2E-2CEA-91E8D10E30F1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754" name="Google Shape;754;p14">
                <a:extLst>
                  <a:ext uri="{FF2B5EF4-FFF2-40B4-BE49-F238E27FC236}">
                    <a16:creationId xmlns:a16="http://schemas.microsoft.com/office/drawing/2014/main" id="{AC57F18A-285A-99DC-F99F-D0E65023B315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14">
                <a:extLst>
                  <a:ext uri="{FF2B5EF4-FFF2-40B4-BE49-F238E27FC236}">
                    <a16:creationId xmlns:a16="http://schemas.microsoft.com/office/drawing/2014/main" id="{A303B945-8C3F-44BA-F9E6-A1F8292B913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6" name="Google Shape;756;p14">
            <a:extLst>
              <a:ext uri="{FF2B5EF4-FFF2-40B4-BE49-F238E27FC236}">
                <a16:creationId xmlns:a16="http://schemas.microsoft.com/office/drawing/2014/main" id="{509C9276-C191-FCEB-3BBE-EAAE39D36742}"/>
              </a:ext>
            </a:extLst>
          </p:cNvPr>
          <p:cNvSpPr txBox="1"/>
          <p:nvPr/>
        </p:nvSpPr>
        <p:spPr>
          <a:xfrm>
            <a:off x="1028700" y="6454539"/>
            <a:ext cx="14936566" cy="200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2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IT’S YOUR TURN</a:t>
            </a:r>
            <a:endParaRPr dirty="0"/>
          </a:p>
        </p:txBody>
      </p:sp>
      <p:pic>
        <p:nvPicPr>
          <p:cNvPr id="758" name="Google Shape;758;p14">
            <a:extLst>
              <a:ext uri="{FF2B5EF4-FFF2-40B4-BE49-F238E27FC236}">
                <a16:creationId xmlns:a16="http://schemas.microsoft.com/office/drawing/2014/main" id="{46A88D31-9270-3314-0211-ECBC55C2637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1028700"/>
            <a:ext cx="14852951" cy="4510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4506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916">
          <a:extLst>
            <a:ext uri="{FF2B5EF4-FFF2-40B4-BE49-F238E27FC236}">
              <a16:creationId xmlns:a16="http://schemas.microsoft.com/office/drawing/2014/main" id="{281BCF1C-8459-B675-F28E-A721B406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17">
            <a:extLst>
              <a:ext uri="{FF2B5EF4-FFF2-40B4-BE49-F238E27FC236}">
                <a16:creationId xmlns:a16="http://schemas.microsoft.com/office/drawing/2014/main" id="{6BB89521-8350-F1EE-EA02-D5794B523886}"/>
              </a:ext>
            </a:extLst>
          </p:cNvPr>
          <p:cNvGrpSpPr/>
          <p:nvPr/>
        </p:nvGrpSpPr>
        <p:grpSpPr>
          <a:xfrm>
            <a:off x="1028700" y="2177769"/>
            <a:ext cx="2065565" cy="1437158"/>
            <a:chOff x="0" y="-47625"/>
            <a:chExt cx="544017" cy="378511"/>
          </a:xfrm>
        </p:grpSpPr>
        <p:sp>
          <p:nvSpPr>
            <p:cNvPr id="918" name="Google Shape;918;p17">
              <a:extLst>
                <a:ext uri="{FF2B5EF4-FFF2-40B4-BE49-F238E27FC236}">
                  <a16:creationId xmlns:a16="http://schemas.microsoft.com/office/drawing/2014/main" id="{2D6032F8-6FC7-F8FC-9A78-5312C7D8637A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>
              <a:extLst>
                <a:ext uri="{FF2B5EF4-FFF2-40B4-BE49-F238E27FC236}">
                  <a16:creationId xmlns:a16="http://schemas.microsoft.com/office/drawing/2014/main" id="{7E846422-118B-632E-B8D1-8B8EE1390C81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17">
            <a:extLst>
              <a:ext uri="{FF2B5EF4-FFF2-40B4-BE49-F238E27FC236}">
                <a16:creationId xmlns:a16="http://schemas.microsoft.com/office/drawing/2014/main" id="{5B68BF09-B9BC-B3AE-473D-19A303972C9A}"/>
              </a:ext>
            </a:extLst>
          </p:cNvPr>
          <p:cNvGrpSpPr/>
          <p:nvPr/>
        </p:nvGrpSpPr>
        <p:grpSpPr>
          <a:xfrm>
            <a:off x="1138275" y="2001702"/>
            <a:ext cx="2065565" cy="1437158"/>
            <a:chOff x="0" y="-47625"/>
            <a:chExt cx="544017" cy="378511"/>
          </a:xfrm>
        </p:grpSpPr>
        <p:sp>
          <p:nvSpPr>
            <p:cNvPr id="921" name="Google Shape;921;p17">
              <a:extLst>
                <a:ext uri="{FF2B5EF4-FFF2-40B4-BE49-F238E27FC236}">
                  <a16:creationId xmlns:a16="http://schemas.microsoft.com/office/drawing/2014/main" id="{8B865C24-3ACC-6CCA-0080-81D488D730F4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>
              <a:extLst>
                <a:ext uri="{FF2B5EF4-FFF2-40B4-BE49-F238E27FC236}">
                  <a16:creationId xmlns:a16="http://schemas.microsoft.com/office/drawing/2014/main" id="{3EA5A98A-19B0-4799-0687-97A780ECDD2D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17">
            <a:extLst>
              <a:ext uri="{FF2B5EF4-FFF2-40B4-BE49-F238E27FC236}">
                <a16:creationId xmlns:a16="http://schemas.microsoft.com/office/drawing/2014/main" id="{A1D61212-456B-AAEC-1AA1-08C2027942DA}"/>
              </a:ext>
            </a:extLst>
          </p:cNvPr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924" name="Google Shape;924;p17">
              <a:extLst>
                <a:ext uri="{FF2B5EF4-FFF2-40B4-BE49-F238E27FC236}">
                  <a16:creationId xmlns:a16="http://schemas.microsoft.com/office/drawing/2014/main" id="{6A249E23-3063-6C25-4AEA-C538C80D3465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925" name="Google Shape;925;p17">
                <a:extLst>
                  <a:ext uri="{FF2B5EF4-FFF2-40B4-BE49-F238E27FC236}">
                    <a16:creationId xmlns:a16="http://schemas.microsoft.com/office/drawing/2014/main" id="{4353D14D-28B2-CDDF-B854-D9A53AB92496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7">
                <a:extLst>
                  <a:ext uri="{FF2B5EF4-FFF2-40B4-BE49-F238E27FC236}">
                    <a16:creationId xmlns:a16="http://schemas.microsoft.com/office/drawing/2014/main" id="{6DCCC264-663A-8068-FBB9-9005A9FDE61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7" name="Google Shape;927;p17">
              <a:extLst>
                <a:ext uri="{FF2B5EF4-FFF2-40B4-BE49-F238E27FC236}">
                  <a16:creationId xmlns:a16="http://schemas.microsoft.com/office/drawing/2014/main" id="{81DCD6A7-058B-3CE3-B0C8-6B15B910ADA0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928" name="Google Shape;928;p17">
                <a:extLst>
                  <a:ext uri="{FF2B5EF4-FFF2-40B4-BE49-F238E27FC236}">
                    <a16:creationId xmlns:a16="http://schemas.microsoft.com/office/drawing/2014/main" id="{49B0A321-332D-D78E-956D-F3EABC57C54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7">
                <a:extLst>
                  <a:ext uri="{FF2B5EF4-FFF2-40B4-BE49-F238E27FC236}">
                    <a16:creationId xmlns:a16="http://schemas.microsoft.com/office/drawing/2014/main" id="{3B1785CD-4745-ED7E-829C-C15F18D95D9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0" name="Google Shape;930;p17">
              <a:extLst>
                <a:ext uri="{FF2B5EF4-FFF2-40B4-BE49-F238E27FC236}">
                  <a16:creationId xmlns:a16="http://schemas.microsoft.com/office/drawing/2014/main" id="{5FFB1B71-1134-AE19-37E3-4E3ECA33BD84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931" name="Google Shape;931;p17">
                <a:extLst>
                  <a:ext uri="{FF2B5EF4-FFF2-40B4-BE49-F238E27FC236}">
                    <a16:creationId xmlns:a16="http://schemas.microsoft.com/office/drawing/2014/main" id="{AF4C03BE-42FD-4D8B-3B59-1EEDE094797B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7">
                <a:extLst>
                  <a:ext uri="{FF2B5EF4-FFF2-40B4-BE49-F238E27FC236}">
                    <a16:creationId xmlns:a16="http://schemas.microsoft.com/office/drawing/2014/main" id="{FEE90134-14F2-703E-E7F0-8F77CED4DC5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17">
              <a:extLst>
                <a:ext uri="{FF2B5EF4-FFF2-40B4-BE49-F238E27FC236}">
                  <a16:creationId xmlns:a16="http://schemas.microsoft.com/office/drawing/2014/main" id="{CC84B700-6B3E-8B40-9F8F-5EC2AE6E40DD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934" name="Google Shape;934;p17">
                <a:extLst>
                  <a:ext uri="{FF2B5EF4-FFF2-40B4-BE49-F238E27FC236}">
                    <a16:creationId xmlns:a16="http://schemas.microsoft.com/office/drawing/2014/main" id="{5CB764F8-48E8-2F65-CAAD-E79EC59BA87D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7">
                <a:extLst>
                  <a:ext uri="{FF2B5EF4-FFF2-40B4-BE49-F238E27FC236}">
                    <a16:creationId xmlns:a16="http://schemas.microsoft.com/office/drawing/2014/main" id="{705EBA4C-4DAB-D66A-6F4E-E18A0CF6645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6" name="Google Shape;936;p17">
              <a:extLst>
                <a:ext uri="{FF2B5EF4-FFF2-40B4-BE49-F238E27FC236}">
                  <a16:creationId xmlns:a16="http://schemas.microsoft.com/office/drawing/2014/main" id="{FD5A4099-1A99-5980-34AF-734645BD48AD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937" name="Google Shape;937;p17">
                <a:extLst>
                  <a:ext uri="{FF2B5EF4-FFF2-40B4-BE49-F238E27FC236}">
                    <a16:creationId xmlns:a16="http://schemas.microsoft.com/office/drawing/2014/main" id="{354D2EA8-F864-B9B4-C1B0-EEEBF687FF63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7">
                <a:extLst>
                  <a:ext uri="{FF2B5EF4-FFF2-40B4-BE49-F238E27FC236}">
                    <a16:creationId xmlns:a16="http://schemas.microsoft.com/office/drawing/2014/main" id="{24891D76-21D5-50E4-4731-BBC4A36C3AC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939;p17">
              <a:extLst>
                <a:ext uri="{FF2B5EF4-FFF2-40B4-BE49-F238E27FC236}">
                  <a16:creationId xmlns:a16="http://schemas.microsoft.com/office/drawing/2014/main" id="{E73799DD-237A-5CDF-72D6-9FCC4392DA92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940" name="Google Shape;940;p17">
                <a:extLst>
                  <a:ext uri="{FF2B5EF4-FFF2-40B4-BE49-F238E27FC236}">
                    <a16:creationId xmlns:a16="http://schemas.microsoft.com/office/drawing/2014/main" id="{26643308-8CD8-184B-9061-55492E102EE7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7">
                <a:extLst>
                  <a:ext uri="{FF2B5EF4-FFF2-40B4-BE49-F238E27FC236}">
                    <a16:creationId xmlns:a16="http://schemas.microsoft.com/office/drawing/2014/main" id="{76CFBA64-9086-C223-90E7-AA06F8A4859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2" name="Google Shape;942;p17">
              <a:extLst>
                <a:ext uri="{FF2B5EF4-FFF2-40B4-BE49-F238E27FC236}">
                  <a16:creationId xmlns:a16="http://schemas.microsoft.com/office/drawing/2014/main" id="{483C6188-C699-BD51-76B0-903F26814730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943" name="Google Shape;943;p17">
                <a:extLst>
                  <a:ext uri="{FF2B5EF4-FFF2-40B4-BE49-F238E27FC236}">
                    <a16:creationId xmlns:a16="http://schemas.microsoft.com/office/drawing/2014/main" id="{C609C17F-62D4-4D4D-3D65-19E62B88A11E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7">
                <a:extLst>
                  <a:ext uri="{FF2B5EF4-FFF2-40B4-BE49-F238E27FC236}">
                    <a16:creationId xmlns:a16="http://schemas.microsoft.com/office/drawing/2014/main" id="{425AED1B-C993-4918-B316-C134B4DDC28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17">
              <a:extLst>
                <a:ext uri="{FF2B5EF4-FFF2-40B4-BE49-F238E27FC236}">
                  <a16:creationId xmlns:a16="http://schemas.microsoft.com/office/drawing/2014/main" id="{556CA061-0C4A-880C-9B45-4CDDDBCDEE99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946" name="Google Shape;946;p17">
                <a:extLst>
                  <a:ext uri="{FF2B5EF4-FFF2-40B4-BE49-F238E27FC236}">
                    <a16:creationId xmlns:a16="http://schemas.microsoft.com/office/drawing/2014/main" id="{C81D281C-54CC-EEFC-D845-DC6373609C51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7">
                <a:extLst>
                  <a:ext uri="{FF2B5EF4-FFF2-40B4-BE49-F238E27FC236}">
                    <a16:creationId xmlns:a16="http://schemas.microsoft.com/office/drawing/2014/main" id="{9259A976-3BC5-B677-0874-343C8E18C7A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948;p17">
              <a:extLst>
                <a:ext uri="{FF2B5EF4-FFF2-40B4-BE49-F238E27FC236}">
                  <a16:creationId xmlns:a16="http://schemas.microsoft.com/office/drawing/2014/main" id="{EE772BBF-7903-9464-28F1-93D8A1B9F9B7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949" name="Google Shape;949;p17">
                <a:extLst>
                  <a:ext uri="{FF2B5EF4-FFF2-40B4-BE49-F238E27FC236}">
                    <a16:creationId xmlns:a16="http://schemas.microsoft.com/office/drawing/2014/main" id="{A060AE43-D65D-5C9C-5B40-46F149C125EC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7">
                <a:extLst>
                  <a:ext uri="{FF2B5EF4-FFF2-40B4-BE49-F238E27FC236}">
                    <a16:creationId xmlns:a16="http://schemas.microsoft.com/office/drawing/2014/main" id="{7A9D3D98-8823-BC82-8FB6-839D8CE729B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1" name="Google Shape;951;p17">
            <a:extLst>
              <a:ext uri="{FF2B5EF4-FFF2-40B4-BE49-F238E27FC236}">
                <a16:creationId xmlns:a16="http://schemas.microsoft.com/office/drawing/2014/main" id="{96B189D3-7778-D97C-4EF0-73561C41A484}"/>
              </a:ext>
            </a:extLst>
          </p:cNvPr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952" name="Google Shape;952;p17">
              <a:extLst>
                <a:ext uri="{FF2B5EF4-FFF2-40B4-BE49-F238E27FC236}">
                  <a16:creationId xmlns:a16="http://schemas.microsoft.com/office/drawing/2014/main" id="{CB89A8EA-FEC4-CFDE-27BE-4F8505AF5C91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953" name="Google Shape;953;p17">
                <a:extLst>
                  <a:ext uri="{FF2B5EF4-FFF2-40B4-BE49-F238E27FC236}">
                    <a16:creationId xmlns:a16="http://schemas.microsoft.com/office/drawing/2014/main" id="{BF47E382-0229-9E04-DB83-7DCE691DC7C5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7">
                <a:extLst>
                  <a:ext uri="{FF2B5EF4-FFF2-40B4-BE49-F238E27FC236}">
                    <a16:creationId xmlns:a16="http://schemas.microsoft.com/office/drawing/2014/main" id="{7399F994-CF38-ED7A-5960-DC1B9A541C7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5" name="Google Shape;955;p17">
              <a:extLst>
                <a:ext uri="{FF2B5EF4-FFF2-40B4-BE49-F238E27FC236}">
                  <a16:creationId xmlns:a16="http://schemas.microsoft.com/office/drawing/2014/main" id="{9647EFBE-E986-53C4-AAFC-F970AFFCD89A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956" name="Google Shape;956;p17">
                <a:extLst>
                  <a:ext uri="{FF2B5EF4-FFF2-40B4-BE49-F238E27FC236}">
                    <a16:creationId xmlns:a16="http://schemas.microsoft.com/office/drawing/2014/main" id="{58B7B85C-F5E0-E2C9-EC39-D09787D9C1FB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7">
                <a:extLst>
                  <a:ext uri="{FF2B5EF4-FFF2-40B4-BE49-F238E27FC236}">
                    <a16:creationId xmlns:a16="http://schemas.microsoft.com/office/drawing/2014/main" id="{47D0F55E-E073-B555-268B-5B70C048943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8" name="Google Shape;958;p17">
              <a:extLst>
                <a:ext uri="{FF2B5EF4-FFF2-40B4-BE49-F238E27FC236}">
                  <a16:creationId xmlns:a16="http://schemas.microsoft.com/office/drawing/2014/main" id="{5D90650D-DC9E-9B9D-712D-9AA1DBEBD705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959" name="Google Shape;959;p17">
                <a:extLst>
                  <a:ext uri="{FF2B5EF4-FFF2-40B4-BE49-F238E27FC236}">
                    <a16:creationId xmlns:a16="http://schemas.microsoft.com/office/drawing/2014/main" id="{C7A9C840-0343-5CF1-66FC-71929D88D5A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7">
                <a:extLst>
                  <a:ext uri="{FF2B5EF4-FFF2-40B4-BE49-F238E27FC236}">
                    <a16:creationId xmlns:a16="http://schemas.microsoft.com/office/drawing/2014/main" id="{3B773E69-4560-1574-ABC9-0AD76D99A2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1" name="Google Shape;961;p17">
              <a:extLst>
                <a:ext uri="{FF2B5EF4-FFF2-40B4-BE49-F238E27FC236}">
                  <a16:creationId xmlns:a16="http://schemas.microsoft.com/office/drawing/2014/main" id="{48EA211C-B907-8ECA-EF3E-3E713177EA8E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962" name="Google Shape;962;p17">
                <a:extLst>
                  <a:ext uri="{FF2B5EF4-FFF2-40B4-BE49-F238E27FC236}">
                    <a16:creationId xmlns:a16="http://schemas.microsoft.com/office/drawing/2014/main" id="{EF6ECF76-16A4-4259-5359-5DFE710E9B9E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7">
                <a:extLst>
                  <a:ext uri="{FF2B5EF4-FFF2-40B4-BE49-F238E27FC236}">
                    <a16:creationId xmlns:a16="http://schemas.microsoft.com/office/drawing/2014/main" id="{170B1C3E-B3E5-FE89-FB65-60F3BA67DAC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4" name="Google Shape;964;p17">
              <a:extLst>
                <a:ext uri="{FF2B5EF4-FFF2-40B4-BE49-F238E27FC236}">
                  <a16:creationId xmlns:a16="http://schemas.microsoft.com/office/drawing/2014/main" id="{19BCED83-DCB5-4823-07DC-DCAE1AF8559A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965" name="Google Shape;965;p17">
                <a:extLst>
                  <a:ext uri="{FF2B5EF4-FFF2-40B4-BE49-F238E27FC236}">
                    <a16:creationId xmlns:a16="http://schemas.microsoft.com/office/drawing/2014/main" id="{AD7520CF-86BB-DAF6-4D9F-600BF4823FAD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7">
                <a:extLst>
                  <a:ext uri="{FF2B5EF4-FFF2-40B4-BE49-F238E27FC236}">
                    <a16:creationId xmlns:a16="http://schemas.microsoft.com/office/drawing/2014/main" id="{E25A608E-91DA-AA46-7718-02671C1113D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7" name="Google Shape;967;p17">
              <a:extLst>
                <a:ext uri="{FF2B5EF4-FFF2-40B4-BE49-F238E27FC236}">
                  <a16:creationId xmlns:a16="http://schemas.microsoft.com/office/drawing/2014/main" id="{3D0A4ECB-666D-FA5F-1AD1-CBB7712350EB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968" name="Google Shape;968;p17">
                <a:extLst>
                  <a:ext uri="{FF2B5EF4-FFF2-40B4-BE49-F238E27FC236}">
                    <a16:creationId xmlns:a16="http://schemas.microsoft.com/office/drawing/2014/main" id="{96042F70-2B0A-B62F-413C-DFEACD43E47B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7">
                <a:extLst>
                  <a:ext uri="{FF2B5EF4-FFF2-40B4-BE49-F238E27FC236}">
                    <a16:creationId xmlns:a16="http://schemas.microsoft.com/office/drawing/2014/main" id="{41717870-C51E-DE65-6732-8487CF5A43D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0" name="Google Shape;970;p17">
              <a:extLst>
                <a:ext uri="{FF2B5EF4-FFF2-40B4-BE49-F238E27FC236}">
                  <a16:creationId xmlns:a16="http://schemas.microsoft.com/office/drawing/2014/main" id="{83C0A228-D72A-AA43-F3A6-56150A309BCC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971" name="Google Shape;971;p17">
                <a:extLst>
                  <a:ext uri="{FF2B5EF4-FFF2-40B4-BE49-F238E27FC236}">
                    <a16:creationId xmlns:a16="http://schemas.microsoft.com/office/drawing/2014/main" id="{D68E2B6A-E476-E353-0177-8238498F8AFB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7">
                <a:extLst>
                  <a:ext uri="{FF2B5EF4-FFF2-40B4-BE49-F238E27FC236}">
                    <a16:creationId xmlns:a16="http://schemas.microsoft.com/office/drawing/2014/main" id="{99D816CA-6100-1038-2EE1-FD1BD92695A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3" name="Google Shape;973;p17">
              <a:extLst>
                <a:ext uri="{FF2B5EF4-FFF2-40B4-BE49-F238E27FC236}">
                  <a16:creationId xmlns:a16="http://schemas.microsoft.com/office/drawing/2014/main" id="{6AD7375B-3FBD-1EBF-8999-E003C1D8ECE2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974" name="Google Shape;974;p17">
                <a:extLst>
                  <a:ext uri="{FF2B5EF4-FFF2-40B4-BE49-F238E27FC236}">
                    <a16:creationId xmlns:a16="http://schemas.microsoft.com/office/drawing/2014/main" id="{1DEFBA32-A1D3-3B82-9153-DD0E156C71B0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7">
                <a:extLst>
                  <a:ext uri="{FF2B5EF4-FFF2-40B4-BE49-F238E27FC236}">
                    <a16:creationId xmlns:a16="http://schemas.microsoft.com/office/drawing/2014/main" id="{E6B7B71C-A789-D28A-472D-D40DF27A547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6" name="Google Shape;976;p17">
              <a:extLst>
                <a:ext uri="{FF2B5EF4-FFF2-40B4-BE49-F238E27FC236}">
                  <a16:creationId xmlns:a16="http://schemas.microsoft.com/office/drawing/2014/main" id="{0D08BF8D-4D75-3623-A897-B098BB9CAE83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977" name="Google Shape;977;p17">
                <a:extLst>
                  <a:ext uri="{FF2B5EF4-FFF2-40B4-BE49-F238E27FC236}">
                    <a16:creationId xmlns:a16="http://schemas.microsoft.com/office/drawing/2014/main" id="{F2BCB023-CC7B-4A0B-25F6-462A9ED39F0A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7">
                <a:extLst>
                  <a:ext uri="{FF2B5EF4-FFF2-40B4-BE49-F238E27FC236}">
                    <a16:creationId xmlns:a16="http://schemas.microsoft.com/office/drawing/2014/main" id="{4AFA8648-9C25-4FC2-B2C2-4A63235C4CF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79" name="Google Shape;979;p17">
            <a:extLst>
              <a:ext uri="{FF2B5EF4-FFF2-40B4-BE49-F238E27FC236}">
                <a16:creationId xmlns:a16="http://schemas.microsoft.com/office/drawing/2014/main" id="{FF043DD9-2A41-6B2E-91BE-8733898330BB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980" name="Google Shape;980;p17">
              <a:extLst>
                <a:ext uri="{FF2B5EF4-FFF2-40B4-BE49-F238E27FC236}">
                  <a16:creationId xmlns:a16="http://schemas.microsoft.com/office/drawing/2014/main" id="{187C052E-E7B3-ABD4-2252-295DCC5AFE5A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981" name="Google Shape;981;p17">
                <a:extLst>
                  <a:ext uri="{FF2B5EF4-FFF2-40B4-BE49-F238E27FC236}">
                    <a16:creationId xmlns:a16="http://schemas.microsoft.com/office/drawing/2014/main" id="{D83F7915-B858-B2FA-383F-D75A91AEBF84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7">
                <a:extLst>
                  <a:ext uri="{FF2B5EF4-FFF2-40B4-BE49-F238E27FC236}">
                    <a16:creationId xmlns:a16="http://schemas.microsoft.com/office/drawing/2014/main" id="{967F1EDD-E021-AB3E-640C-DB7CB8A06E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17">
              <a:extLst>
                <a:ext uri="{FF2B5EF4-FFF2-40B4-BE49-F238E27FC236}">
                  <a16:creationId xmlns:a16="http://schemas.microsoft.com/office/drawing/2014/main" id="{C73F721E-6E80-83F7-634E-1BD61CA65079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984" name="Google Shape;984;p17">
                <a:extLst>
                  <a:ext uri="{FF2B5EF4-FFF2-40B4-BE49-F238E27FC236}">
                    <a16:creationId xmlns:a16="http://schemas.microsoft.com/office/drawing/2014/main" id="{C1003436-79A1-088C-9AEF-86BD44351896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7">
                <a:extLst>
                  <a:ext uri="{FF2B5EF4-FFF2-40B4-BE49-F238E27FC236}">
                    <a16:creationId xmlns:a16="http://schemas.microsoft.com/office/drawing/2014/main" id="{F50049FC-8433-9374-3ABE-C4743B6FA72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17">
              <a:extLst>
                <a:ext uri="{FF2B5EF4-FFF2-40B4-BE49-F238E27FC236}">
                  <a16:creationId xmlns:a16="http://schemas.microsoft.com/office/drawing/2014/main" id="{8FC44E13-13F8-1620-7C67-53DA2895717E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987" name="Google Shape;987;p17">
                <a:extLst>
                  <a:ext uri="{FF2B5EF4-FFF2-40B4-BE49-F238E27FC236}">
                    <a16:creationId xmlns:a16="http://schemas.microsoft.com/office/drawing/2014/main" id="{545687C9-D6EC-B5DD-2260-8942FA8C7A74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17">
                <a:extLst>
                  <a:ext uri="{FF2B5EF4-FFF2-40B4-BE49-F238E27FC236}">
                    <a16:creationId xmlns:a16="http://schemas.microsoft.com/office/drawing/2014/main" id="{1591CDD2-AF36-569D-325F-66FC7F6C70C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17">
              <a:extLst>
                <a:ext uri="{FF2B5EF4-FFF2-40B4-BE49-F238E27FC236}">
                  <a16:creationId xmlns:a16="http://schemas.microsoft.com/office/drawing/2014/main" id="{B42BE947-E360-6098-58DB-1611AE47B1B1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990" name="Google Shape;990;p17">
                <a:extLst>
                  <a:ext uri="{FF2B5EF4-FFF2-40B4-BE49-F238E27FC236}">
                    <a16:creationId xmlns:a16="http://schemas.microsoft.com/office/drawing/2014/main" id="{7ACB7087-3978-E3C6-6C1C-0BCF835608E1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7">
                <a:extLst>
                  <a:ext uri="{FF2B5EF4-FFF2-40B4-BE49-F238E27FC236}">
                    <a16:creationId xmlns:a16="http://schemas.microsoft.com/office/drawing/2014/main" id="{781BD2D4-DF61-BF23-9A2B-8878C4BF0A3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2" name="Google Shape;992;p17">
            <a:extLst>
              <a:ext uri="{FF2B5EF4-FFF2-40B4-BE49-F238E27FC236}">
                <a16:creationId xmlns:a16="http://schemas.microsoft.com/office/drawing/2014/main" id="{541AA73B-E420-5FB7-D772-AEFF16C749FC}"/>
              </a:ext>
            </a:extLst>
          </p:cNvPr>
          <p:cNvSpPr/>
          <p:nvPr/>
        </p:nvSpPr>
        <p:spPr>
          <a:xfrm>
            <a:off x="9554136" y="86304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4" y="0"/>
                </a:lnTo>
                <a:lnTo>
                  <a:pt x="836444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993" name="Google Shape;993;p17">
            <a:extLst>
              <a:ext uri="{FF2B5EF4-FFF2-40B4-BE49-F238E27FC236}">
                <a16:creationId xmlns:a16="http://schemas.microsoft.com/office/drawing/2014/main" id="{6B3B167F-668F-3167-5CFB-502F6584D9EA}"/>
              </a:ext>
            </a:extLst>
          </p:cNvPr>
          <p:cNvSpPr txBox="1"/>
          <p:nvPr/>
        </p:nvSpPr>
        <p:spPr>
          <a:xfrm>
            <a:off x="3396010" y="2177769"/>
            <a:ext cx="760531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9989"/>
              </a:lnSpc>
            </a:pPr>
            <a:r>
              <a:rPr lang="en-US" sz="8000" dirty="0">
                <a:solidFill>
                  <a:srgbClr val="393A3F"/>
                </a:solidFill>
                <a:latin typeface="Anton"/>
                <a:sym typeface="Anton"/>
              </a:rPr>
              <a:t>The </a:t>
            </a:r>
            <a:r>
              <a:rPr lang="en-US" sz="8000" dirty="0">
                <a:solidFill>
                  <a:srgbClr val="C00000"/>
                </a:solidFill>
                <a:latin typeface="Anton"/>
                <a:sym typeface="Anton"/>
              </a:rPr>
              <a:t>do-while</a:t>
            </a:r>
            <a:r>
              <a:rPr lang="en-US" sz="8000" dirty="0">
                <a:solidFill>
                  <a:srgbClr val="393A3F"/>
                </a:solidFill>
                <a:latin typeface="Anton"/>
                <a:sym typeface="Anton"/>
              </a:rPr>
              <a:t> Loop</a:t>
            </a:r>
            <a:endParaRPr lang="en-US" sz="8000" dirty="0"/>
          </a:p>
        </p:txBody>
      </p:sp>
      <p:sp>
        <p:nvSpPr>
          <p:cNvPr id="994" name="Google Shape;994;p17">
            <a:extLst>
              <a:ext uri="{FF2B5EF4-FFF2-40B4-BE49-F238E27FC236}">
                <a16:creationId xmlns:a16="http://schemas.microsoft.com/office/drawing/2014/main" id="{14261F94-A80B-EB0B-E269-1F33F2AC68B9}"/>
              </a:ext>
            </a:extLst>
          </p:cNvPr>
          <p:cNvSpPr txBox="1"/>
          <p:nvPr/>
        </p:nvSpPr>
        <p:spPr>
          <a:xfrm>
            <a:off x="1717979" y="2234897"/>
            <a:ext cx="1485861" cy="145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dirty="0"/>
          </a:p>
        </p:txBody>
      </p:sp>
      <p:sp>
        <p:nvSpPr>
          <p:cNvPr id="995" name="Google Shape;995;p17">
            <a:extLst>
              <a:ext uri="{FF2B5EF4-FFF2-40B4-BE49-F238E27FC236}">
                <a16:creationId xmlns:a16="http://schemas.microsoft.com/office/drawing/2014/main" id="{403F8548-24A8-7203-8E80-3AF3315CA208}"/>
              </a:ext>
            </a:extLst>
          </p:cNvPr>
          <p:cNvSpPr txBox="1"/>
          <p:nvPr/>
        </p:nvSpPr>
        <p:spPr>
          <a:xfrm>
            <a:off x="1282150" y="4240520"/>
            <a:ext cx="9768830" cy="268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38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The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“</a:t>
            </a:r>
            <a:r>
              <a:rPr lang="en-US" sz="2800" b="0" i="0" u="none" strike="noStrike" cap="none" dirty="0">
                <a:solidFill>
                  <a:srgbClr val="5621BF"/>
                </a:solidFill>
                <a:latin typeface="Arimo"/>
                <a:ea typeface="Arimo"/>
                <a:cs typeface="Arimo"/>
                <a:sym typeface="Arimo"/>
              </a:rPr>
              <a:t>do-while loop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”</a:t>
            </a:r>
            <a:r>
              <a:rPr lang="en-US" sz="2800" b="0" i="0" u="none" strike="noStrike" cap="none" dirty="0">
                <a:solidFill>
                  <a:srgbClr val="5621B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is an exit-controlled loop in which the condition is checked after executing the loop body.</a:t>
            </a:r>
            <a:endParaRPr lang="en-US" sz="2800" dirty="0"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9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" name="Google Shape;821;p15">
            <a:extLst>
              <a:ext uri="{FF2B5EF4-FFF2-40B4-BE49-F238E27FC236}">
                <a16:creationId xmlns:a16="http://schemas.microsoft.com/office/drawing/2014/main" id="{E902E184-5E5A-8DF4-1414-CC05E588ACE2}"/>
              </a:ext>
            </a:extLst>
          </p:cNvPr>
          <p:cNvGrpSpPr/>
          <p:nvPr/>
        </p:nvGrpSpPr>
        <p:grpSpPr>
          <a:xfrm>
            <a:off x="11711380" y="1595187"/>
            <a:ext cx="5650428" cy="6554986"/>
            <a:chOff x="0" y="-47625"/>
            <a:chExt cx="1440048" cy="1670580"/>
          </a:xfrm>
        </p:grpSpPr>
        <p:sp>
          <p:nvSpPr>
            <p:cNvPr id="3" name="Google Shape;822;p15">
              <a:extLst>
                <a:ext uri="{FF2B5EF4-FFF2-40B4-BE49-F238E27FC236}">
                  <a16:creationId xmlns:a16="http://schemas.microsoft.com/office/drawing/2014/main" id="{88902994-0930-A8E3-427D-5B6E34744260}"/>
                </a:ext>
              </a:extLst>
            </p:cNvPr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23;p15">
              <a:extLst>
                <a:ext uri="{FF2B5EF4-FFF2-40B4-BE49-F238E27FC236}">
                  <a16:creationId xmlns:a16="http://schemas.microsoft.com/office/drawing/2014/main" id="{5892EA11-6E1C-CABB-580B-D47087E8F08A}"/>
                </a:ext>
              </a:extLst>
            </p:cNvPr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Google Shape;838;p15">
            <a:extLst>
              <a:ext uri="{FF2B5EF4-FFF2-40B4-BE49-F238E27FC236}">
                <a16:creationId xmlns:a16="http://schemas.microsoft.com/office/drawing/2014/main" id="{185233CA-B8FF-C20C-7428-A98D8A1CFF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5625" y="1390181"/>
            <a:ext cx="5851051" cy="6442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0843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>
          <a:extLst>
            <a:ext uri="{FF2B5EF4-FFF2-40B4-BE49-F238E27FC236}">
              <a16:creationId xmlns:a16="http://schemas.microsoft.com/office/drawing/2014/main" id="{91895992-0DEA-6B25-648E-B159EA7C1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>
            <a:extLst>
              <a:ext uri="{FF2B5EF4-FFF2-40B4-BE49-F238E27FC236}">
                <a16:creationId xmlns:a16="http://schemas.microsoft.com/office/drawing/2014/main" id="{2382A8EC-49B6-2E79-8821-B57898A32700}"/>
              </a:ext>
            </a:extLst>
          </p:cNvPr>
          <p:cNvSpPr txBox="1"/>
          <p:nvPr/>
        </p:nvSpPr>
        <p:spPr>
          <a:xfrm>
            <a:off x="1028625" y="2012370"/>
            <a:ext cx="8832600" cy="166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2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dirty="0"/>
          </a:p>
        </p:txBody>
      </p:sp>
      <p:grpSp>
        <p:nvGrpSpPr>
          <p:cNvPr id="764" name="Google Shape;764;p15">
            <a:extLst>
              <a:ext uri="{FF2B5EF4-FFF2-40B4-BE49-F238E27FC236}">
                <a16:creationId xmlns:a16="http://schemas.microsoft.com/office/drawing/2014/main" id="{C3B4BAE3-3552-A30E-7A77-239F81A578E7}"/>
              </a:ext>
            </a:extLst>
          </p:cNvPr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>
              <a:extLst>
                <a:ext uri="{FF2B5EF4-FFF2-40B4-BE49-F238E27FC236}">
                  <a16:creationId xmlns:a16="http://schemas.microsoft.com/office/drawing/2014/main" id="{09A1F32E-7832-855C-1DCE-87A294168299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>
                <a:extLst>
                  <a:ext uri="{FF2B5EF4-FFF2-40B4-BE49-F238E27FC236}">
                    <a16:creationId xmlns:a16="http://schemas.microsoft.com/office/drawing/2014/main" id="{E33E57FE-D390-821A-AFDA-12BAB1DA7C7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>
                <a:extLst>
                  <a:ext uri="{FF2B5EF4-FFF2-40B4-BE49-F238E27FC236}">
                    <a16:creationId xmlns:a16="http://schemas.microsoft.com/office/drawing/2014/main" id="{5799906A-99E8-4905-F521-3E9A5645BC3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>
              <a:extLst>
                <a:ext uri="{FF2B5EF4-FFF2-40B4-BE49-F238E27FC236}">
                  <a16:creationId xmlns:a16="http://schemas.microsoft.com/office/drawing/2014/main" id="{4EF71738-E8DE-498B-F234-F9A53F145904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>
                <a:extLst>
                  <a:ext uri="{FF2B5EF4-FFF2-40B4-BE49-F238E27FC236}">
                    <a16:creationId xmlns:a16="http://schemas.microsoft.com/office/drawing/2014/main" id="{10A4D612-9060-B64E-18E4-3F869C2B634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>
                <a:extLst>
                  <a:ext uri="{FF2B5EF4-FFF2-40B4-BE49-F238E27FC236}">
                    <a16:creationId xmlns:a16="http://schemas.microsoft.com/office/drawing/2014/main" id="{095D0F71-B9EC-C8BE-6F42-94D2B47080F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>
              <a:extLst>
                <a:ext uri="{FF2B5EF4-FFF2-40B4-BE49-F238E27FC236}">
                  <a16:creationId xmlns:a16="http://schemas.microsoft.com/office/drawing/2014/main" id="{FD2809A4-E451-23AB-7B1F-FDE3755B9711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>
                <a:extLst>
                  <a:ext uri="{FF2B5EF4-FFF2-40B4-BE49-F238E27FC236}">
                    <a16:creationId xmlns:a16="http://schemas.microsoft.com/office/drawing/2014/main" id="{DC1A0748-9AD8-5610-DC94-FCBDA89413DD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>
                <a:extLst>
                  <a:ext uri="{FF2B5EF4-FFF2-40B4-BE49-F238E27FC236}">
                    <a16:creationId xmlns:a16="http://schemas.microsoft.com/office/drawing/2014/main" id="{DBD3A960-C357-E335-0424-16D498F6D54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>
              <a:extLst>
                <a:ext uri="{FF2B5EF4-FFF2-40B4-BE49-F238E27FC236}">
                  <a16:creationId xmlns:a16="http://schemas.microsoft.com/office/drawing/2014/main" id="{14902B5E-D735-1FBB-B56E-00DC11E5F405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>
                <a:extLst>
                  <a:ext uri="{FF2B5EF4-FFF2-40B4-BE49-F238E27FC236}">
                    <a16:creationId xmlns:a16="http://schemas.microsoft.com/office/drawing/2014/main" id="{E895D082-FD5C-8958-A3E4-4FF2CAEB21F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>
                <a:extLst>
                  <a:ext uri="{FF2B5EF4-FFF2-40B4-BE49-F238E27FC236}">
                    <a16:creationId xmlns:a16="http://schemas.microsoft.com/office/drawing/2014/main" id="{BAD499A5-CDF0-642F-A3FB-213BEE76634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>
              <a:extLst>
                <a:ext uri="{FF2B5EF4-FFF2-40B4-BE49-F238E27FC236}">
                  <a16:creationId xmlns:a16="http://schemas.microsoft.com/office/drawing/2014/main" id="{7BEBC4B9-1822-6729-7868-46AB29F1EA37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>
                <a:extLst>
                  <a:ext uri="{FF2B5EF4-FFF2-40B4-BE49-F238E27FC236}">
                    <a16:creationId xmlns:a16="http://schemas.microsoft.com/office/drawing/2014/main" id="{C335C9D0-D0B6-C897-6C92-6BA32C0D6F1D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>
                <a:extLst>
                  <a:ext uri="{FF2B5EF4-FFF2-40B4-BE49-F238E27FC236}">
                    <a16:creationId xmlns:a16="http://schemas.microsoft.com/office/drawing/2014/main" id="{2B2FA08F-E32D-0F07-F1B5-C98DB09EA7D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>
              <a:extLst>
                <a:ext uri="{FF2B5EF4-FFF2-40B4-BE49-F238E27FC236}">
                  <a16:creationId xmlns:a16="http://schemas.microsoft.com/office/drawing/2014/main" id="{FAB5C6F6-A511-AB24-F5B6-EC9FEC3C93D9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>
                <a:extLst>
                  <a:ext uri="{FF2B5EF4-FFF2-40B4-BE49-F238E27FC236}">
                    <a16:creationId xmlns:a16="http://schemas.microsoft.com/office/drawing/2014/main" id="{7FFA6F58-2352-DA2B-6BC9-D7458414A997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>
                <a:extLst>
                  <a:ext uri="{FF2B5EF4-FFF2-40B4-BE49-F238E27FC236}">
                    <a16:creationId xmlns:a16="http://schemas.microsoft.com/office/drawing/2014/main" id="{364E8590-DC10-C76D-F183-FD652EF38F8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>
              <a:extLst>
                <a:ext uri="{FF2B5EF4-FFF2-40B4-BE49-F238E27FC236}">
                  <a16:creationId xmlns:a16="http://schemas.microsoft.com/office/drawing/2014/main" id="{D8E3B8C8-132A-EDE6-001D-6952966E9524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>
                <a:extLst>
                  <a:ext uri="{FF2B5EF4-FFF2-40B4-BE49-F238E27FC236}">
                    <a16:creationId xmlns:a16="http://schemas.microsoft.com/office/drawing/2014/main" id="{5544145E-EA00-8895-902C-CA63D2E35B00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>
                <a:extLst>
                  <a:ext uri="{FF2B5EF4-FFF2-40B4-BE49-F238E27FC236}">
                    <a16:creationId xmlns:a16="http://schemas.microsoft.com/office/drawing/2014/main" id="{80419278-21DD-EAC8-E7FD-AE1D115944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>
              <a:extLst>
                <a:ext uri="{FF2B5EF4-FFF2-40B4-BE49-F238E27FC236}">
                  <a16:creationId xmlns:a16="http://schemas.microsoft.com/office/drawing/2014/main" id="{F9DF84ED-6496-3CE0-63B2-70AFCAA02AC0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>
                <a:extLst>
                  <a:ext uri="{FF2B5EF4-FFF2-40B4-BE49-F238E27FC236}">
                    <a16:creationId xmlns:a16="http://schemas.microsoft.com/office/drawing/2014/main" id="{AEEF6750-1302-4852-DC12-C652147A8810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>
                <a:extLst>
                  <a:ext uri="{FF2B5EF4-FFF2-40B4-BE49-F238E27FC236}">
                    <a16:creationId xmlns:a16="http://schemas.microsoft.com/office/drawing/2014/main" id="{27ADFAB3-D3AA-436C-D228-466F090651F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>
              <a:extLst>
                <a:ext uri="{FF2B5EF4-FFF2-40B4-BE49-F238E27FC236}">
                  <a16:creationId xmlns:a16="http://schemas.microsoft.com/office/drawing/2014/main" id="{DAA3022B-FB1D-C675-B022-5803272C8EE3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>
                <a:extLst>
                  <a:ext uri="{FF2B5EF4-FFF2-40B4-BE49-F238E27FC236}">
                    <a16:creationId xmlns:a16="http://schemas.microsoft.com/office/drawing/2014/main" id="{9644CB53-11BC-9A51-DF61-FD6F04665AD0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>
                <a:extLst>
                  <a:ext uri="{FF2B5EF4-FFF2-40B4-BE49-F238E27FC236}">
                    <a16:creationId xmlns:a16="http://schemas.microsoft.com/office/drawing/2014/main" id="{BC2E1F5D-0F43-3FB8-C737-1129DDEE7C1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>
            <a:extLst>
              <a:ext uri="{FF2B5EF4-FFF2-40B4-BE49-F238E27FC236}">
                <a16:creationId xmlns:a16="http://schemas.microsoft.com/office/drawing/2014/main" id="{A9C6E6E6-2369-485A-B722-577A21B7E603}"/>
              </a:ext>
            </a:extLst>
          </p:cNvPr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>
              <a:extLst>
                <a:ext uri="{FF2B5EF4-FFF2-40B4-BE49-F238E27FC236}">
                  <a16:creationId xmlns:a16="http://schemas.microsoft.com/office/drawing/2014/main" id="{77A1967A-9C33-7B23-9FE3-26EA62FF6ACB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>
                <a:extLst>
                  <a:ext uri="{FF2B5EF4-FFF2-40B4-BE49-F238E27FC236}">
                    <a16:creationId xmlns:a16="http://schemas.microsoft.com/office/drawing/2014/main" id="{3095ADC1-756C-E543-7784-7D3AD50E76C8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>
                <a:extLst>
                  <a:ext uri="{FF2B5EF4-FFF2-40B4-BE49-F238E27FC236}">
                    <a16:creationId xmlns:a16="http://schemas.microsoft.com/office/drawing/2014/main" id="{91C2D5AF-7F1E-A34A-0E3F-67643C38D44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>
              <a:extLst>
                <a:ext uri="{FF2B5EF4-FFF2-40B4-BE49-F238E27FC236}">
                  <a16:creationId xmlns:a16="http://schemas.microsoft.com/office/drawing/2014/main" id="{8E608C4E-E1E1-9779-2014-54E5A6DBD14C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>
                <a:extLst>
                  <a:ext uri="{FF2B5EF4-FFF2-40B4-BE49-F238E27FC236}">
                    <a16:creationId xmlns:a16="http://schemas.microsoft.com/office/drawing/2014/main" id="{F5D6D380-6894-EAF3-6D78-C1EFF391054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>
                <a:extLst>
                  <a:ext uri="{FF2B5EF4-FFF2-40B4-BE49-F238E27FC236}">
                    <a16:creationId xmlns:a16="http://schemas.microsoft.com/office/drawing/2014/main" id="{85DB5EC6-25BC-B6F3-4283-89363AFBF20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>
              <a:extLst>
                <a:ext uri="{FF2B5EF4-FFF2-40B4-BE49-F238E27FC236}">
                  <a16:creationId xmlns:a16="http://schemas.microsoft.com/office/drawing/2014/main" id="{3C7C581B-0FDA-6186-4C3C-3AF37C33C502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>
                <a:extLst>
                  <a:ext uri="{FF2B5EF4-FFF2-40B4-BE49-F238E27FC236}">
                    <a16:creationId xmlns:a16="http://schemas.microsoft.com/office/drawing/2014/main" id="{DFF09891-77E1-78E9-59AA-8AE53BE7015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>
                <a:extLst>
                  <a:ext uri="{FF2B5EF4-FFF2-40B4-BE49-F238E27FC236}">
                    <a16:creationId xmlns:a16="http://schemas.microsoft.com/office/drawing/2014/main" id="{2D8AEBFF-3D4F-D178-616F-9D70702DB3F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>
              <a:extLst>
                <a:ext uri="{FF2B5EF4-FFF2-40B4-BE49-F238E27FC236}">
                  <a16:creationId xmlns:a16="http://schemas.microsoft.com/office/drawing/2014/main" id="{F092506E-E51B-E505-A711-7ACD9D20A047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>
                <a:extLst>
                  <a:ext uri="{FF2B5EF4-FFF2-40B4-BE49-F238E27FC236}">
                    <a16:creationId xmlns:a16="http://schemas.microsoft.com/office/drawing/2014/main" id="{9C1B42A1-84A3-007E-DEC3-AA676C404E6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>
                <a:extLst>
                  <a:ext uri="{FF2B5EF4-FFF2-40B4-BE49-F238E27FC236}">
                    <a16:creationId xmlns:a16="http://schemas.microsoft.com/office/drawing/2014/main" id="{531F46E3-812B-FE57-A30D-2764F3A514F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>
              <a:extLst>
                <a:ext uri="{FF2B5EF4-FFF2-40B4-BE49-F238E27FC236}">
                  <a16:creationId xmlns:a16="http://schemas.microsoft.com/office/drawing/2014/main" id="{6B4E7EC9-2EBB-1AB5-3AE1-111BB45686BE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>
                <a:extLst>
                  <a:ext uri="{FF2B5EF4-FFF2-40B4-BE49-F238E27FC236}">
                    <a16:creationId xmlns:a16="http://schemas.microsoft.com/office/drawing/2014/main" id="{76E4802C-A194-8042-098D-FD6476DD3550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>
                <a:extLst>
                  <a:ext uri="{FF2B5EF4-FFF2-40B4-BE49-F238E27FC236}">
                    <a16:creationId xmlns:a16="http://schemas.microsoft.com/office/drawing/2014/main" id="{AD97E456-891E-BB0A-49D2-8A59B8E1DC9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>
              <a:extLst>
                <a:ext uri="{FF2B5EF4-FFF2-40B4-BE49-F238E27FC236}">
                  <a16:creationId xmlns:a16="http://schemas.microsoft.com/office/drawing/2014/main" id="{FF6AB9BA-492B-AB51-0141-7DEE9E9ECFC9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>
                <a:extLst>
                  <a:ext uri="{FF2B5EF4-FFF2-40B4-BE49-F238E27FC236}">
                    <a16:creationId xmlns:a16="http://schemas.microsoft.com/office/drawing/2014/main" id="{5C6F4C88-9915-4B49-C90D-0B673D704303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>
                <a:extLst>
                  <a:ext uri="{FF2B5EF4-FFF2-40B4-BE49-F238E27FC236}">
                    <a16:creationId xmlns:a16="http://schemas.microsoft.com/office/drawing/2014/main" id="{C63B56E5-2FB6-1FE7-ECB9-796FB129D9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>
              <a:extLst>
                <a:ext uri="{FF2B5EF4-FFF2-40B4-BE49-F238E27FC236}">
                  <a16:creationId xmlns:a16="http://schemas.microsoft.com/office/drawing/2014/main" id="{2E85435C-2FBA-2057-551B-66CA1A0873D3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>
                <a:extLst>
                  <a:ext uri="{FF2B5EF4-FFF2-40B4-BE49-F238E27FC236}">
                    <a16:creationId xmlns:a16="http://schemas.microsoft.com/office/drawing/2014/main" id="{F04AFC91-EDF8-7FF3-00BD-F7B9068376CD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>
                <a:extLst>
                  <a:ext uri="{FF2B5EF4-FFF2-40B4-BE49-F238E27FC236}">
                    <a16:creationId xmlns:a16="http://schemas.microsoft.com/office/drawing/2014/main" id="{EC043D04-873A-CB8A-2247-6AA0949D343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>
              <a:extLst>
                <a:ext uri="{FF2B5EF4-FFF2-40B4-BE49-F238E27FC236}">
                  <a16:creationId xmlns:a16="http://schemas.microsoft.com/office/drawing/2014/main" id="{B5AEC88F-CDDE-9D19-2ED6-032300B56133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>
                <a:extLst>
                  <a:ext uri="{FF2B5EF4-FFF2-40B4-BE49-F238E27FC236}">
                    <a16:creationId xmlns:a16="http://schemas.microsoft.com/office/drawing/2014/main" id="{F33BCD0E-9BAB-CEA2-9AA9-78FC2193E089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>
                <a:extLst>
                  <a:ext uri="{FF2B5EF4-FFF2-40B4-BE49-F238E27FC236}">
                    <a16:creationId xmlns:a16="http://schemas.microsoft.com/office/drawing/2014/main" id="{0EFAC474-3868-F928-2FF7-14973BED7C2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>
              <a:extLst>
                <a:ext uri="{FF2B5EF4-FFF2-40B4-BE49-F238E27FC236}">
                  <a16:creationId xmlns:a16="http://schemas.microsoft.com/office/drawing/2014/main" id="{DBFA5F9D-13CC-87C1-E3BA-EA1E0860EE42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>
                <a:extLst>
                  <a:ext uri="{FF2B5EF4-FFF2-40B4-BE49-F238E27FC236}">
                    <a16:creationId xmlns:a16="http://schemas.microsoft.com/office/drawing/2014/main" id="{1EFDF561-FDF0-FFE9-9A20-1CD3DB1C880E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>
                <a:extLst>
                  <a:ext uri="{FF2B5EF4-FFF2-40B4-BE49-F238E27FC236}">
                    <a16:creationId xmlns:a16="http://schemas.microsoft.com/office/drawing/2014/main" id="{762F2C3F-44BB-A71C-359C-7AAE9A8BFE9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>
            <a:extLst>
              <a:ext uri="{FF2B5EF4-FFF2-40B4-BE49-F238E27FC236}">
                <a16:creationId xmlns:a16="http://schemas.microsoft.com/office/drawing/2014/main" id="{77823638-563A-2283-E464-091EF1FEC81D}"/>
              </a:ext>
            </a:extLst>
          </p:cNvPr>
          <p:cNvSpPr/>
          <p:nvPr/>
        </p:nvSpPr>
        <p:spPr>
          <a:xfrm>
            <a:off x="9424833" y="946337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24" name="Google Shape;824;p15">
            <a:extLst>
              <a:ext uri="{FF2B5EF4-FFF2-40B4-BE49-F238E27FC236}">
                <a16:creationId xmlns:a16="http://schemas.microsoft.com/office/drawing/2014/main" id="{E72167C7-869E-135D-CE97-6EFFA11B7EDD}"/>
              </a:ext>
            </a:extLst>
          </p:cNvPr>
          <p:cNvSpPr txBox="1"/>
          <p:nvPr/>
        </p:nvSpPr>
        <p:spPr>
          <a:xfrm>
            <a:off x="906489" y="3575557"/>
            <a:ext cx="16013490" cy="4222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do {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// code block to be executed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}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while (condition);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This loop will execute the code block once, before checking if the condition is true, then it will repeat the loop as long as the condition is true.</a:t>
            </a:r>
          </a:p>
        </p:txBody>
      </p:sp>
      <p:grpSp>
        <p:nvGrpSpPr>
          <p:cNvPr id="825" name="Google Shape;825;p15">
            <a:extLst>
              <a:ext uri="{FF2B5EF4-FFF2-40B4-BE49-F238E27FC236}">
                <a16:creationId xmlns:a16="http://schemas.microsoft.com/office/drawing/2014/main" id="{7B3F6AE2-09F2-EA90-9B7F-520CD8A318CE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>
              <a:extLst>
                <a:ext uri="{FF2B5EF4-FFF2-40B4-BE49-F238E27FC236}">
                  <a16:creationId xmlns:a16="http://schemas.microsoft.com/office/drawing/2014/main" id="{64922499-BEFE-E791-96DD-3B2ADFC9DF83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>
                <a:extLst>
                  <a:ext uri="{FF2B5EF4-FFF2-40B4-BE49-F238E27FC236}">
                    <a16:creationId xmlns:a16="http://schemas.microsoft.com/office/drawing/2014/main" id="{AAE0F28B-35EA-82A5-EE76-5DA4DBB38AB9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>
                <a:extLst>
                  <a:ext uri="{FF2B5EF4-FFF2-40B4-BE49-F238E27FC236}">
                    <a16:creationId xmlns:a16="http://schemas.microsoft.com/office/drawing/2014/main" id="{9DCD317D-C18F-CF56-FB6E-52B1B546434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>
              <a:extLst>
                <a:ext uri="{FF2B5EF4-FFF2-40B4-BE49-F238E27FC236}">
                  <a16:creationId xmlns:a16="http://schemas.microsoft.com/office/drawing/2014/main" id="{649322F3-502E-D6E5-0108-339A4ABF979F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>
                <a:extLst>
                  <a:ext uri="{FF2B5EF4-FFF2-40B4-BE49-F238E27FC236}">
                    <a16:creationId xmlns:a16="http://schemas.microsoft.com/office/drawing/2014/main" id="{90FFD237-15F4-6247-9ED3-18430DE0FC45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>
                <a:extLst>
                  <a:ext uri="{FF2B5EF4-FFF2-40B4-BE49-F238E27FC236}">
                    <a16:creationId xmlns:a16="http://schemas.microsoft.com/office/drawing/2014/main" id="{23F3DEF4-A54B-B1B2-1D91-C44B0B4CCD0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>
              <a:extLst>
                <a:ext uri="{FF2B5EF4-FFF2-40B4-BE49-F238E27FC236}">
                  <a16:creationId xmlns:a16="http://schemas.microsoft.com/office/drawing/2014/main" id="{965CA6DE-B13E-0AD8-5A1D-4AB940530222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>
                <a:extLst>
                  <a:ext uri="{FF2B5EF4-FFF2-40B4-BE49-F238E27FC236}">
                    <a16:creationId xmlns:a16="http://schemas.microsoft.com/office/drawing/2014/main" id="{F9332EDA-9DB0-27DD-D744-DED6D3894548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>
                <a:extLst>
                  <a:ext uri="{FF2B5EF4-FFF2-40B4-BE49-F238E27FC236}">
                    <a16:creationId xmlns:a16="http://schemas.microsoft.com/office/drawing/2014/main" id="{0734C95F-CA31-F7F9-444A-601C9FF3C21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>
              <a:extLst>
                <a:ext uri="{FF2B5EF4-FFF2-40B4-BE49-F238E27FC236}">
                  <a16:creationId xmlns:a16="http://schemas.microsoft.com/office/drawing/2014/main" id="{7F647875-590D-86DA-023B-13E9141DA5D9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>
                <a:extLst>
                  <a:ext uri="{FF2B5EF4-FFF2-40B4-BE49-F238E27FC236}">
                    <a16:creationId xmlns:a16="http://schemas.microsoft.com/office/drawing/2014/main" id="{197DDB3E-698E-784C-2822-06FBC8146DB5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>
                <a:extLst>
                  <a:ext uri="{FF2B5EF4-FFF2-40B4-BE49-F238E27FC236}">
                    <a16:creationId xmlns:a16="http://schemas.microsoft.com/office/drawing/2014/main" id="{CD3678E0-3244-883E-83BC-3C29ECF8D84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763;p15">
            <a:extLst>
              <a:ext uri="{FF2B5EF4-FFF2-40B4-BE49-F238E27FC236}">
                <a16:creationId xmlns:a16="http://schemas.microsoft.com/office/drawing/2014/main" id="{3E65E51B-FC18-AA84-6797-F6078B9BE72C}"/>
              </a:ext>
            </a:extLst>
          </p:cNvPr>
          <p:cNvSpPr txBox="1"/>
          <p:nvPr/>
        </p:nvSpPr>
        <p:spPr>
          <a:xfrm>
            <a:off x="906489" y="2654916"/>
            <a:ext cx="83773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Syntax</a:t>
            </a:r>
            <a:endParaRPr sz="3600" u="sng" dirty="0"/>
          </a:p>
        </p:txBody>
      </p:sp>
    </p:spTree>
    <p:extLst>
      <p:ext uri="{BB962C8B-B14F-4D97-AF65-F5344CB8AC3E}">
        <p14:creationId xmlns:p14="http://schemas.microsoft.com/office/powerpoint/2010/main" val="115887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096">
          <a:extLst>
            <a:ext uri="{FF2B5EF4-FFF2-40B4-BE49-F238E27FC236}">
              <a16:creationId xmlns:a16="http://schemas.microsoft.com/office/drawing/2014/main" id="{7196110E-F17B-F577-EC2C-B4216B96F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9">
            <a:extLst>
              <a:ext uri="{FF2B5EF4-FFF2-40B4-BE49-F238E27FC236}">
                <a16:creationId xmlns:a16="http://schemas.microsoft.com/office/drawing/2014/main" id="{A9906B32-980D-444F-1321-479C79341FE9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098" name="Google Shape;1098;p19">
              <a:extLst>
                <a:ext uri="{FF2B5EF4-FFF2-40B4-BE49-F238E27FC236}">
                  <a16:creationId xmlns:a16="http://schemas.microsoft.com/office/drawing/2014/main" id="{ABCA4300-45E9-2D8A-103C-B3B05605EEF7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99" name="Google Shape;1099;p19">
                <a:extLst>
                  <a:ext uri="{FF2B5EF4-FFF2-40B4-BE49-F238E27FC236}">
                    <a16:creationId xmlns:a16="http://schemas.microsoft.com/office/drawing/2014/main" id="{33CBB822-C324-DFC1-4544-E6D78D04442D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9">
                <a:extLst>
                  <a:ext uri="{FF2B5EF4-FFF2-40B4-BE49-F238E27FC236}">
                    <a16:creationId xmlns:a16="http://schemas.microsoft.com/office/drawing/2014/main" id="{52922AC5-2A57-6F59-383C-07F52F4287F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19">
              <a:extLst>
                <a:ext uri="{FF2B5EF4-FFF2-40B4-BE49-F238E27FC236}">
                  <a16:creationId xmlns:a16="http://schemas.microsoft.com/office/drawing/2014/main" id="{112A0869-ABAB-2EF5-A327-828C9378677A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102" name="Google Shape;1102;p19">
                <a:extLst>
                  <a:ext uri="{FF2B5EF4-FFF2-40B4-BE49-F238E27FC236}">
                    <a16:creationId xmlns:a16="http://schemas.microsoft.com/office/drawing/2014/main" id="{7C087854-E290-D986-486F-EB5BB2AD3FAA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9">
                <a:extLst>
                  <a:ext uri="{FF2B5EF4-FFF2-40B4-BE49-F238E27FC236}">
                    <a16:creationId xmlns:a16="http://schemas.microsoft.com/office/drawing/2014/main" id="{854D0E1F-05C0-F065-B242-BF9F06D8C0B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19">
              <a:extLst>
                <a:ext uri="{FF2B5EF4-FFF2-40B4-BE49-F238E27FC236}">
                  <a16:creationId xmlns:a16="http://schemas.microsoft.com/office/drawing/2014/main" id="{15575E58-DA96-1175-1B50-89A917404947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105" name="Google Shape;1105;p19">
                <a:extLst>
                  <a:ext uri="{FF2B5EF4-FFF2-40B4-BE49-F238E27FC236}">
                    <a16:creationId xmlns:a16="http://schemas.microsoft.com/office/drawing/2014/main" id="{6ED7B159-F4D6-B1B9-A05D-7F7F32663FBA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9">
                <a:extLst>
                  <a:ext uri="{FF2B5EF4-FFF2-40B4-BE49-F238E27FC236}">
                    <a16:creationId xmlns:a16="http://schemas.microsoft.com/office/drawing/2014/main" id="{EC7D23F9-FBE7-8E2F-AAC4-0BED326EFCF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19">
              <a:extLst>
                <a:ext uri="{FF2B5EF4-FFF2-40B4-BE49-F238E27FC236}">
                  <a16:creationId xmlns:a16="http://schemas.microsoft.com/office/drawing/2014/main" id="{461E2A8D-9C36-7216-6225-A5FAA61149EA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108" name="Google Shape;1108;p19">
                <a:extLst>
                  <a:ext uri="{FF2B5EF4-FFF2-40B4-BE49-F238E27FC236}">
                    <a16:creationId xmlns:a16="http://schemas.microsoft.com/office/drawing/2014/main" id="{4FC51E73-AAE1-92C7-E330-CA83690C5C2C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9">
                <a:extLst>
                  <a:ext uri="{FF2B5EF4-FFF2-40B4-BE49-F238E27FC236}">
                    <a16:creationId xmlns:a16="http://schemas.microsoft.com/office/drawing/2014/main" id="{9504BAFA-990B-5837-4DA8-C5575496FCE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0" name="Google Shape;1110;p19">
            <a:extLst>
              <a:ext uri="{FF2B5EF4-FFF2-40B4-BE49-F238E27FC236}">
                <a16:creationId xmlns:a16="http://schemas.microsoft.com/office/drawing/2014/main" id="{76A57432-5270-69BB-FCFA-0942A045C3C1}"/>
              </a:ext>
            </a:extLst>
          </p:cNvPr>
          <p:cNvGrpSpPr/>
          <p:nvPr/>
        </p:nvGrpSpPr>
        <p:grpSpPr>
          <a:xfrm>
            <a:off x="11897900" y="2051914"/>
            <a:ext cx="5851054" cy="1309820"/>
            <a:chOff x="0" y="0"/>
            <a:chExt cx="7801405" cy="1746426"/>
          </a:xfrm>
        </p:grpSpPr>
        <p:grpSp>
          <p:nvGrpSpPr>
            <p:cNvPr id="1111" name="Google Shape;1111;p19">
              <a:extLst>
                <a:ext uri="{FF2B5EF4-FFF2-40B4-BE49-F238E27FC236}">
                  <a16:creationId xmlns:a16="http://schemas.microsoft.com/office/drawing/2014/main" id="{E91F213C-0672-BBD5-6C27-A71AC247459B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112" name="Google Shape;1112;p19">
                <a:extLst>
                  <a:ext uri="{FF2B5EF4-FFF2-40B4-BE49-F238E27FC236}">
                    <a16:creationId xmlns:a16="http://schemas.microsoft.com/office/drawing/2014/main" id="{67DE282D-1BDC-E06E-40A5-E66389F224E8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9">
                <a:extLst>
                  <a:ext uri="{FF2B5EF4-FFF2-40B4-BE49-F238E27FC236}">
                    <a16:creationId xmlns:a16="http://schemas.microsoft.com/office/drawing/2014/main" id="{2C1D5E7A-FD02-6B50-1F7D-E64F29C3289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19">
              <a:extLst>
                <a:ext uri="{FF2B5EF4-FFF2-40B4-BE49-F238E27FC236}">
                  <a16:creationId xmlns:a16="http://schemas.microsoft.com/office/drawing/2014/main" id="{187BFC8C-282D-78F2-75DE-DB52C3C22170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115" name="Google Shape;1115;p19">
                <a:extLst>
                  <a:ext uri="{FF2B5EF4-FFF2-40B4-BE49-F238E27FC236}">
                    <a16:creationId xmlns:a16="http://schemas.microsoft.com/office/drawing/2014/main" id="{FC5D0943-B4F0-0221-8680-896825B00238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9">
                <a:extLst>
                  <a:ext uri="{FF2B5EF4-FFF2-40B4-BE49-F238E27FC236}">
                    <a16:creationId xmlns:a16="http://schemas.microsoft.com/office/drawing/2014/main" id="{B60B3D00-0387-5A50-BC27-863775CC21F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9">
              <a:extLst>
                <a:ext uri="{FF2B5EF4-FFF2-40B4-BE49-F238E27FC236}">
                  <a16:creationId xmlns:a16="http://schemas.microsoft.com/office/drawing/2014/main" id="{0B959C9E-460B-68D8-FD92-D8EEEF82D6D2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118" name="Google Shape;1118;p19">
                <a:extLst>
                  <a:ext uri="{FF2B5EF4-FFF2-40B4-BE49-F238E27FC236}">
                    <a16:creationId xmlns:a16="http://schemas.microsoft.com/office/drawing/2014/main" id="{22ABFE7D-0DA3-C6CC-4B4E-29B063C8700E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9">
                <a:extLst>
                  <a:ext uri="{FF2B5EF4-FFF2-40B4-BE49-F238E27FC236}">
                    <a16:creationId xmlns:a16="http://schemas.microsoft.com/office/drawing/2014/main" id="{81503517-003E-6726-0E88-B8B9098F940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19">
              <a:extLst>
                <a:ext uri="{FF2B5EF4-FFF2-40B4-BE49-F238E27FC236}">
                  <a16:creationId xmlns:a16="http://schemas.microsoft.com/office/drawing/2014/main" id="{544C360D-2B3E-FD3F-5030-2F2E45B0F9DA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121" name="Google Shape;1121;p19">
                <a:extLst>
                  <a:ext uri="{FF2B5EF4-FFF2-40B4-BE49-F238E27FC236}">
                    <a16:creationId xmlns:a16="http://schemas.microsoft.com/office/drawing/2014/main" id="{32B82516-D679-6B59-485B-E5B408DB12D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9">
                <a:extLst>
                  <a:ext uri="{FF2B5EF4-FFF2-40B4-BE49-F238E27FC236}">
                    <a16:creationId xmlns:a16="http://schemas.microsoft.com/office/drawing/2014/main" id="{011262AE-21FB-4C78-4EE0-8409BC45EF1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19">
              <a:extLst>
                <a:ext uri="{FF2B5EF4-FFF2-40B4-BE49-F238E27FC236}">
                  <a16:creationId xmlns:a16="http://schemas.microsoft.com/office/drawing/2014/main" id="{50B5F2D4-5873-9774-F632-7022FBDE2F7E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124" name="Google Shape;1124;p19">
                <a:extLst>
                  <a:ext uri="{FF2B5EF4-FFF2-40B4-BE49-F238E27FC236}">
                    <a16:creationId xmlns:a16="http://schemas.microsoft.com/office/drawing/2014/main" id="{2419F12E-0915-9ABF-7695-F969C4049EF3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9">
                <a:extLst>
                  <a:ext uri="{FF2B5EF4-FFF2-40B4-BE49-F238E27FC236}">
                    <a16:creationId xmlns:a16="http://schemas.microsoft.com/office/drawing/2014/main" id="{52285503-1620-665D-54FE-63942AAF478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19">
              <a:extLst>
                <a:ext uri="{FF2B5EF4-FFF2-40B4-BE49-F238E27FC236}">
                  <a16:creationId xmlns:a16="http://schemas.microsoft.com/office/drawing/2014/main" id="{9137E8ED-F1F6-2C59-D155-258A28CE7AAB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127" name="Google Shape;1127;p19">
                <a:extLst>
                  <a:ext uri="{FF2B5EF4-FFF2-40B4-BE49-F238E27FC236}">
                    <a16:creationId xmlns:a16="http://schemas.microsoft.com/office/drawing/2014/main" id="{B66EFF15-12AD-55A5-9CDA-2354AAE096C8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9">
                <a:extLst>
                  <a:ext uri="{FF2B5EF4-FFF2-40B4-BE49-F238E27FC236}">
                    <a16:creationId xmlns:a16="http://schemas.microsoft.com/office/drawing/2014/main" id="{1BADA0E0-3875-83DC-04FE-9A05056481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9">
              <a:extLst>
                <a:ext uri="{FF2B5EF4-FFF2-40B4-BE49-F238E27FC236}">
                  <a16:creationId xmlns:a16="http://schemas.microsoft.com/office/drawing/2014/main" id="{157BF7B0-23ED-445A-74B4-917570201E1A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130" name="Google Shape;1130;p19">
                <a:extLst>
                  <a:ext uri="{FF2B5EF4-FFF2-40B4-BE49-F238E27FC236}">
                    <a16:creationId xmlns:a16="http://schemas.microsoft.com/office/drawing/2014/main" id="{B1943A4E-6CAA-2A3F-2BAA-97EB617C7D3C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9">
                <a:extLst>
                  <a:ext uri="{FF2B5EF4-FFF2-40B4-BE49-F238E27FC236}">
                    <a16:creationId xmlns:a16="http://schemas.microsoft.com/office/drawing/2014/main" id="{88251142-42D1-CFF6-B959-7846284CE45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19">
              <a:extLst>
                <a:ext uri="{FF2B5EF4-FFF2-40B4-BE49-F238E27FC236}">
                  <a16:creationId xmlns:a16="http://schemas.microsoft.com/office/drawing/2014/main" id="{6446B2E8-C469-1999-6224-7B52F20C1361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133" name="Google Shape;1133;p19">
                <a:extLst>
                  <a:ext uri="{FF2B5EF4-FFF2-40B4-BE49-F238E27FC236}">
                    <a16:creationId xmlns:a16="http://schemas.microsoft.com/office/drawing/2014/main" id="{89D29C5F-2EF6-A989-F09D-8C50191F6BCD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9">
                <a:extLst>
                  <a:ext uri="{FF2B5EF4-FFF2-40B4-BE49-F238E27FC236}">
                    <a16:creationId xmlns:a16="http://schemas.microsoft.com/office/drawing/2014/main" id="{A410E2B1-7EAD-9E15-8C3A-873609A8317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5" name="Google Shape;1135;p19">
              <a:extLst>
                <a:ext uri="{FF2B5EF4-FFF2-40B4-BE49-F238E27FC236}">
                  <a16:creationId xmlns:a16="http://schemas.microsoft.com/office/drawing/2014/main" id="{751E8FF9-3993-1512-DCE3-4EE78284B0A6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136" name="Google Shape;1136;p19">
                <a:extLst>
                  <a:ext uri="{FF2B5EF4-FFF2-40B4-BE49-F238E27FC236}">
                    <a16:creationId xmlns:a16="http://schemas.microsoft.com/office/drawing/2014/main" id="{C7B4A0A7-96DD-BBCB-7015-2C0F8C773523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9">
                <a:extLst>
                  <a:ext uri="{FF2B5EF4-FFF2-40B4-BE49-F238E27FC236}">
                    <a16:creationId xmlns:a16="http://schemas.microsoft.com/office/drawing/2014/main" id="{17876C7C-D781-62AB-52BF-9AB40489BB0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4" name="Google Shape;1144;p19">
            <a:extLst>
              <a:ext uri="{FF2B5EF4-FFF2-40B4-BE49-F238E27FC236}">
                <a16:creationId xmlns:a16="http://schemas.microsoft.com/office/drawing/2014/main" id="{747A9D42-B5E6-5A5C-5C0B-23AABE4ACB2C}"/>
              </a:ext>
            </a:extLst>
          </p:cNvPr>
          <p:cNvSpPr/>
          <p:nvPr/>
        </p:nvSpPr>
        <p:spPr>
          <a:xfrm>
            <a:off x="16662367" y="7685039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5" name="Google Shape;1145;p19">
            <a:extLst>
              <a:ext uri="{FF2B5EF4-FFF2-40B4-BE49-F238E27FC236}">
                <a16:creationId xmlns:a16="http://schemas.microsoft.com/office/drawing/2014/main" id="{2A139E9F-6DAD-ECC1-EFB0-B72132C3609C}"/>
              </a:ext>
            </a:extLst>
          </p:cNvPr>
          <p:cNvSpPr txBox="1"/>
          <p:nvPr/>
        </p:nvSpPr>
        <p:spPr>
          <a:xfrm>
            <a:off x="1028700" y="812132"/>
            <a:ext cx="970544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ILLUSTRATIONS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F0E0C-A03D-D83E-956B-E1A69889A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913" y="3755837"/>
            <a:ext cx="11034058" cy="46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27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096">
          <a:extLst>
            <a:ext uri="{FF2B5EF4-FFF2-40B4-BE49-F238E27FC236}">
              <a16:creationId xmlns:a16="http://schemas.microsoft.com/office/drawing/2014/main" id="{699ECF35-24B0-3761-293A-A5B081C5F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9">
            <a:extLst>
              <a:ext uri="{FF2B5EF4-FFF2-40B4-BE49-F238E27FC236}">
                <a16:creationId xmlns:a16="http://schemas.microsoft.com/office/drawing/2014/main" id="{B832FA18-0382-64FE-8302-1877C1E52304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098" name="Google Shape;1098;p19">
              <a:extLst>
                <a:ext uri="{FF2B5EF4-FFF2-40B4-BE49-F238E27FC236}">
                  <a16:creationId xmlns:a16="http://schemas.microsoft.com/office/drawing/2014/main" id="{DCA5CBAF-F4D2-7737-B037-66BD63A8AA5E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99" name="Google Shape;1099;p19">
                <a:extLst>
                  <a:ext uri="{FF2B5EF4-FFF2-40B4-BE49-F238E27FC236}">
                    <a16:creationId xmlns:a16="http://schemas.microsoft.com/office/drawing/2014/main" id="{CFC2E66D-85EF-1B5D-7FFE-2DB446B290DE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9">
                <a:extLst>
                  <a:ext uri="{FF2B5EF4-FFF2-40B4-BE49-F238E27FC236}">
                    <a16:creationId xmlns:a16="http://schemas.microsoft.com/office/drawing/2014/main" id="{F3A64D64-27ED-80AE-DDC9-865DF2F33D8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19">
              <a:extLst>
                <a:ext uri="{FF2B5EF4-FFF2-40B4-BE49-F238E27FC236}">
                  <a16:creationId xmlns:a16="http://schemas.microsoft.com/office/drawing/2014/main" id="{7C9FCDB5-13EB-11A1-6501-1A02A1808D5C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102" name="Google Shape;1102;p19">
                <a:extLst>
                  <a:ext uri="{FF2B5EF4-FFF2-40B4-BE49-F238E27FC236}">
                    <a16:creationId xmlns:a16="http://schemas.microsoft.com/office/drawing/2014/main" id="{3BAD3310-9A95-7398-545C-33BC7F345B31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9">
                <a:extLst>
                  <a:ext uri="{FF2B5EF4-FFF2-40B4-BE49-F238E27FC236}">
                    <a16:creationId xmlns:a16="http://schemas.microsoft.com/office/drawing/2014/main" id="{E6031A3B-8AD8-A806-B1A6-6F5EF6E0FE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19">
              <a:extLst>
                <a:ext uri="{FF2B5EF4-FFF2-40B4-BE49-F238E27FC236}">
                  <a16:creationId xmlns:a16="http://schemas.microsoft.com/office/drawing/2014/main" id="{E4985825-6C08-F7D5-5792-3E5145A31FB8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105" name="Google Shape;1105;p19">
                <a:extLst>
                  <a:ext uri="{FF2B5EF4-FFF2-40B4-BE49-F238E27FC236}">
                    <a16:creationId xmlns:a16="http://schemas.microsoft.com/office/drawing/2014/main" id="{F0AA04FE-3329-39DC-57C3-FE5841CF5163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9">
                <a:extLst>
                  <a:ext uri="{FF2B5EF4-FFF2-40B4-BE49-F238E27FC236}">
                    <a16:creationId xmlns:a16="http://schemas.microsoft.com/office/drawing/2014/main" id="{88AC15D6-28FB-D2CC-E04B-F163F29EB45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19">
              <a:extLst>
                <a:ext uri="{FF2B5EF4-FFF2-40B4-BE49-F238E27FC236}">
                  <a16:creationId xmlns:a16="http://schemas.microsoft.com/office/drawing/2014/main" id="{FCD03C71-6660-627C-3A88-EB34C9B6FFFF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108" name="Google Shape;1108;p19">
                <a:extLst>
                  <a:ext uri="{FF2B5EF4-FFF2-40B4-BE49-F238E27FC236}">
                    <a16:creationId xmlns:a16="http://schemas.microsoft.com/office/drawing/2014/main" id="{9BD7D842-3B6C-8CBF-F562-A9861F4BDDF6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9">
                <a:extLst>
                  <a:ext uri="{FF2B5EF4-FFF2-40B4-BE49-F238E27FC236}">
                    <a16:creationId xmlns:a16="http://schemas.microsoft.com/office/drawing/2014/main" id="{FAE5464F-B6DD-2722-9B67-17675C8CF99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0" name="Google Shape;1110;p19">
            <a:extLst>
              <a:ext uri="{FF2B5EF4-FFF2-40B4-BE49-F238E27FC236}">
                <a16:creationId xmlns:a16="http://schemas.microsoft.com/office/drawing/2014/main" id="{C052A431-6DF6-BEB7-89C7-AC1CC0F1F8BF}"/>
              </a:ext>
            </a:extLst>
          </p:cNvPr>
          <p:cNvGrpSpPr/>
          <p:nvPr/>
        </p:nvGrpSpPr>
        <p:grpSpPr>
          <a:xfrm>
            <a:off x="11897900" y="2051914"/>
            <a:ext cx="5851054" cy="1309820"/>
            <a:chOff x="0" y="0"/>
            <a:chExt cx="7801405" cy="1746426"/>
          </a:xfrm>
        </p:grpSpPr>
        <p:grpSp>
          <p:nvGrpSpPr>
            <p:cNvPr id="1111" name="Google Shape;1111;p19">
              <a:extLst>
                <a:ext uri="{FF2B5EF4-FFF2-40B4-BE49-F238E27FC236}">
                  <a16:creationId xmlns:a16="http://schemas.microsoft.com/office/drawing/2014/main" id="{18788DB0-8375-8E52-7A9F-4751C6E515E2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112" name="Google Shape;1112;p19">
                <a:extLst>
                  <a:ext uri="{FF2B5EF4-FFF2-40B4-BE49-F238E27FC236}">
                    <a16:creationId xmlns:a16="http://schemas.microsoft.com/office/drawing/2014/main" id="{F708EF62-728C-4296-356D-04170957E9A8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9">
                <a:extLst>
                  <a:ext uri="{FF2B5EF4-FFF2-40B4-BE49-F238E27FC236}">
                    <a16:creationId xmlns:a16="http://schemas.microsoft.com/office/drawing/2014/main" id="{B5794DFC-61B7-2CF6-8AD9-4BA2EFD44B7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19">
              <a:extLst>
                <a:ext uri="{FF2B5EF4-FFF2-40B4-BE49-F238E27FC236}">
                  <a16:creationId xmlns:a16="http://schemas.microsoft.com/office/drawing/2014/main" id="{931ADF29-375F-54A4-E3E3-8065BEF86778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115" name="Google Shape;1115;p19">
                <a:extLst>
                  <a:ext uri="{FF2B5EF4-FFF2-40B4-BE49-F238E27FC236}">
                    <a16:creationId xmlns:a16="http://schemas.microsoft.com/office/drawing/2014/main" id="{77EA09EE-8112-0D40-C6D4-4573E41BE18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9">
                <a:extLst>
                  <a:ext uri="{FF2B5EF4-FFF2-40B4-BE49-F238E27FC236}">
                    <a16:creationId xmlns:a16="http://schemas.microsoft.com/office/drawing/2014/main" id="{BE4609F3-AE28-619F-8EFB-1B2CD922263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9">
              <a:extLst>
                <a:ext uri="{FF2B5EF4-FFF2-40B4-BE49-F238E27FC236}">
                  <a16:creationId xmlns:a16="http://schemas.microsoft.com/office/drawing/2014/main" id="{DEA65C13-B037-987E-0F72-D77B17E76825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118" name="Google Shape;1118;p19">
                <a:extLst>
                  <a:ext uri="{FF2B5EF4-FFF2-40B4-BE49-F238E27FC236}">
                    <a16:creationId xmlns:a16="http://schemas.microsoft.com/office/drawing/2014/main" id="{C1A3B669-34DD-F9E2-0E9B-398056BDBD5E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9">
                <a:extLst>
                  <a:ext uri="{FF2B5EF4-FFF2-40B4-BE49-F238E27FC236}">
                    <a16:creationId xmlns:a16="http://schemas.microsoft.com/office/drawing/2014/main" id="{2E37126B-6E97-3A88-ECE8-1B91FC32DA6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19">
              <a:extLst>
                <a:ext uri="{FF2B5EF4-FFF2-40B4-BE49-F238E27FC236}">
                  <a16:creationId xmlns:a16="http://schemas.microsoft.com/office/drawing/2014/main" id="{672F44BC-DD69-96B7-4D1B-7A28D9E10557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121" name="Google Shape;1121;p19">
                <a:extLst>
                  <a:ext uri="{FF2B5EF4-FFF2-40B4-BE49-F238E27FC236}">
                    <a16:creationId xmlns:a16="http://schemas.microsoft.com/office/drawing/2014/main" id="{19D969C7-6F3A-69F6-68A2-1C57192B213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9">
                <a:extLst>
                  <a:ext uri="{FF2B5EF4-FFF2-40B4-BE49-F238E27FC236}">
                    <a16:creationId xmlns:a16="http://schemas.microsoft.com/office/drawing/2014/main" id="{6C5DBE4A-C0E5-BE91-64F1-3A985AF29C7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19">
              <a:extLst>
                <a:ext uri="{FF2B5EF4-FFF2-40B4-BE49-F238E27FC236}">
                  <a16:creationId xmlns:a16="http://schemas.microsoft.com/office/drawing/2014/main" id="{3DB224E5-45C6-193C-74BC-EC6D1B89FEA6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124" name="Google Shape;1124;p19">
                <a:extLst>
                  <a:ext uri="{FF2B5EF4-FFF2-40B4-BE49-F238E27FC236}">
                    <a16:creationId xmlns:a16="http://schemas.microsoft.com/office/drawing/2014/main" id="{7A396071-D99D-1CB2-57F7-58C4E0C72C55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9">
                <a:extLst>
                  <a:ext uri="{FF2B5EF4-FFF2-40B4-BE49-F238E27FC236}">
                    <a16:creationId xmlns:a16="http://schemas.microsoft.com/office/drawing/2014/main" id="{91359EAC-5E1B-9E8B-A228-3204791DAF0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19">
              <a:extLst>
                <a:ext uri="{FF2B5EF4-FFF2-40B4-BE49-F238E27FC236}">
                  <a16:creationId xmlns:a16="http://schemas.microsoft.com/office/drawing/2014/main" id="{C971954B-1B78-FDB4-3300-1573A4CA331B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127" name="Google Shape;1127;p19">
                <a:extLst>
                  <a:ext uri="{FF2B5EF4-FFF2-40B4-BE49-F238E27FC236}">
                    <a16:creationId xmlns:a16="http://schemas.microsoft.com/office/drawing/2014/main" id="{15C161DD-54A8-940D-C362-152928089A69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9">
                <a:extLst>
                  <a:ext uri="{FF2B5EF4-FFF2-40B4-BE49-F238E27FC236}">
                    <a16:creationId xmlns:a16="http://schemas.microsoft.com/office/drawing/2014/main" id="{08237719-E8BA-DA2F-D418-48D6F3AEC4D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9">
              <a:extLst>
                <a:ext uri="{FF2B5EF4-FFF2-40B4-BE49-F238E27FC236}">
                  <a16:creationId xmlns:a16="http://schemas.microsoft.com/office/drawing/2014/main" id="{636DA31B-8E3A-FE05-E7A1-12CFA5653D09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130" name="Google Shape;1130;p19">
                <a:extLst>
                  <a:ext uri="{FF2B5EF4-FFF2-40B4-BE49-F238E27FC236}">
                    <a16:creationId xmlns:a16="http://schemas.microsoft.com/office/drawing/2014/main" id="{0BEC3286-1308-0EE6-402D-0B72E5F889FB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9">
                <a:extLst>
                  <a:ext uri="{FF2B5EF4-FFF2-40B4-BE49-F238E27FC236}">
                    <a16:creationId xmlns:a16="http://schemas.microsoft.com/office/drawing/2014/main" id="{F3947503-EF0F-8DE6-A05D-457C000424D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19">
              <a:extLst>
                <a:ext uri="{FF2B5EF4-FFF2-40B4-BE49-F238E27FC236}">
                  <a16:creationId xmlns:a16="http://schemas.microsoft.com/office/drawing/2014/main" id="{DAA1DA17-88B0-B373-64D6-72F27E6DE902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133" name="Google Shape;1133;p19">
                <a:extLst>
                  <a:ext uri="{FF2B5EF4-FFF2-40B4-BE49-F238E27FC236}">
                    <a16:creationId xmlns:a16="http://schemas.microsoft.com/office/drawing/2014/main" id="{DEB19AD3-EBCC-7718-C24E-BA7CFE6F1EB3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9">
                <a:extLst>
                  <a:ext uri="{FF2B5EF4-FFF2-40B4-BE49-F238E27FC236}">
                    <a16:creationId xmlns:a16="http://schemas.microsoft.com/office/drawing/2014/main" id="{C00F04AA-D911-177A-7B75-B6E49A99E64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5" name="Google Shape;1135;p19">
              <a:extLst>
                <a:ext uri="{FF2B5EF4-FFF2-40B4-BE49-F238E27FC236}">
                  <a16:creationId xmlns:a16="http://schemas.microsoft.com/office/drawing/2014/main" id="{BCEE6C77-19AD-0451-B4DB-A592ADE0F4B6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136" name="Google Shape;1136;p19">
                <a:extLst>
                  <a:ext uri="{FF2B5EF4-FFF2-40B4-BE49-F238E27FC236}">
                    <a16:creationId xmlns:a16="http://schemas.microsoft.com/office/drawing/2014/main" id="{6693CD32-0B5E-42D3-763D-BEF9F57E1E79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9">
                <a:extLst>
                  <a:ext uri="{FF2B5EF4-FFF2-40B4-BE49-F238E27FC236}">
                    <a16:creationId xmlns:a16="http://schemas.microsoft.com/office/drawing/2014/main" id="{15880D7F-5FA9-2866-C025-B28A3DD9C3D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4" name="Google Shape;1144;p19">
            <a:extLst>
              <a:ext uri="{FF2B5EF4-FFF2-40B4-BE49-F238E27FC236}">
                <a16:creationId xmlns:a16="http://schemas.microsoft.com/office/drawing/2014/main" id="{63D6643D-6A3B-23C6-7DE2-64713D63B99F}"/>
              </a:ext>
            </a:extLst>
          </p:cNvPr>
          <p:cNvSpPr/>
          <p:nvPr/>
        </p:nvSpPr>
        <p:spPr>
          <a:xfrm>
            <a:off x="16662367" y="7685039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5" name="Google Shape;1145;p19">
            <a:extLst>
              <a:ext uri="{FF2B5EF4-FFF2-40B4-BE49-F238E27FC236}">
                <a16:creationId xmlns:a16="http://schemas.microsoft.com/office/drawing/2014/main" id="{F6FC68B5-1B5C-B560-67BF-F93C430394AF}"/>
              </a:ext>
            </a:extLst>
          </p:cNvPr>
          <p:cNvSpPr txBox="1"/>
          <p:nvPr/>
        </p:nvSpPr>
        <p:spPr>
          <a:xfrm>
            <a:off x="1028700" y="812132"/>
            <a:ext cx="970544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ILLUSTRATIONS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08BE2-870B-A21F-B941-7E2B160A3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832" y="2971458"/>
            <a:ext cx="10132173" cy="618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51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12">
          <a:extLst>
            <a:ext uri="{FF2B5EF4-FFF2-40B4-BE49-F238E27FC236}">
              <a16:creationId xmlns:a16="http://schemas.microsoft.com/office/drawing/2014/main" id="{E620AFE5-8F4E-D8DA-B221-C52DE79E2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4">
            <a:extLst>
              <a:ext uri="{FF2B5EF4-FFF2-40B4-BE49-F238E27FC236}">
                <a16:creationId xmlns:a16="http://schemas.microsoft.com/office/drawing/2014/main" id="{A1137D55-F76D-8E09-D08A-6771040FAE89}"/>
              </a:ext>
            </a:extLst>
          </p:cNvPr>
          <p:cNvSpPr/>
          <p:nvPr/>
        </p:nvSpPr>
        <p:spPr>
          <a:xfrm>
            <a:off x="1350095" y="1341394"/>
            <a:ext cx="14852954" cy="4512441"/>
          </a:xfrm>
          <a:prstGeom prst="rect">
            <a:avLst/>
          </a:prstGeom>
          <a:solidFill>
            <a:srgbClr val="393A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14">
            <a:extLst>
              <a:ext uri="{FF2B5EF4-FFF2-40B4-BE49-F238E27FC236}">
                <a16:creationId xmlns:a16="http://schemas.microsoft.com/office/drawing/2014/main" id="{0F2363F0-7EAB-A1F2-49F4-CD0B37BD259D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715" name="Google Shape;715;p14">
              <a:extLst>
                <a:ext uri="{FF2B5EF4-FFF2-40B4-BE49-F238E27FC236}">
                  <a16:creationId xmlns:a16="http://schemas.microsoft.com/office/drawing/2014/main" id="{D809123C-82C9-D945-DA49-5DA7893A4F78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716" name="Google Shape;716;p14">
                <a:extLst>
                  <a:ext uri="{FF2B5EF4-FFF2-40B4-BE49-F238E27FC236}">
                    <a16:creationId xmlns:a16="http://schemas.microsoft.com/office/drawing/2014/main" id="{FE0CEEC6-2BA5-111A-150A-95498968FB26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>
                <a:extLst>
                  <a:ext uri="{FF2B5EF4-FFF2-40B4-BE49-F238E27FC236}">
                    <a16:creationId xmlns:a16="http://schemas.microsoft.com/office/drawing/2014/main" id="{BDC1D5B4-8C8B-19DA-6BB9-763D1AC1341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4">
              <a:extLst>
                <a:ext uri="{FF2B5EF4-FFF2-40B4-BE49-F238E27FC236}">
                  <a16:creationId xmlns:a16="http://schemas.microsoft.com/office/drawing/2014/main" id="{0E021CCF-7F27-99B7-747C-4E48F5976408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719" name="Google Shape;719;p14">
                <a:extLst>
                  <a:ext uri="{FF2B5EF4-FFF2-40B4-BE49-F238E27FC236}">
                    <a16:creationId xmlns:a16="http://schemas.microsoft.com/office/drawing/2014/main" id="{59ED937C-4153-BAB6-29CF-C5A738515073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>
                <a:extLst>
                  <a:ext uri="{FF2B5EF4-FFF2-40B4-BE49-F238E27FC236}">
                    <a16:creationId xmlns:a16="http://schemas.microsoft.com/office/drawing/2014/main" id="{39029132-4DA8-F68D-49A1-471724BD4F7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14">
              <a:extLst>
                <a:ext uri="{FF2B5EF4-FFF2-40B4-BE49-F238E27FC236}">
                  <a16:creationId xmlns:a16="http://schemas.microsoft.com/office/drawing/2014/main" id="{E6D0114C-C6DB-0FA0-0A95-D2F4CA37CA6E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722" name="Google Shape;722;p14">
                <a:extLst>
                  <a:ext uri="{FF2B5EF4-FFF2-40B4-BE49-F238E27FC236}">
                    <a16:creationId xmlns:a16="http://schemas.microsoft.com/office/drawing/2014/main" id="{CA88437E-FEF9-9B81-6169-D29650E63B80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>
                <a:extLst>
                  <a:ext uri="{FF2B5EF4-FFF2-40B4-BE49-F238E27FC236}">
                    <a16:creationId xmlns:a16="http://schemas.microsoft.com/office/drawing/2014/main" id="{1349C447-0ECC-6E31-687C-B45B30950E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14">
              <a:extLst>
                <a:ext uri="{FF2B5EF4-FFF2-40B4-BE49-F238E27FC236}">
                  <a16:creationId xmlns:a16="http://schemas.microsoft.com/office/drawing/2014/main" id="{F4BBA1E4-BA84-F787-8CBB-C2F11D6B902C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25" name="Google Shape;725;p14">
                <a:extLst>
                  <a:ext uri="{FF2B5EF4-FFF2-40B4-BE49-F238E27FC236}">
                    <a16:creationId xmlns:a16="http://schemas.microsoft.com/office/drawing/2014/main" id="{A25E9B3D-A8E8-16C5-B321-6CA0AB365847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>
                <a:extLst>
                  <a:ext uri="{FF2B5EF4-FFF2-40B4-BE49-F238E27FC236}">
                    <a16:creationId xmlns:a16="http://schemas.microsoft.com/office/drawing/2014/main" id="{E813EF6D-2159-08E6-C35D-2275B068AA7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7" name="Google Shape;727;p14">
            <a:extLst>
              <a:ext uri="{FF2B5EF4-FFF2-40B4-BE49-F238E27FC236}">
                <a16:creationId xmlns:a16="http://schemas.microsoft.com/office/drawing/2014/main" id="{F84BB22B-1F6E-6486-D95B-AE8DC1728B85}"/>
              </a:ext>
            </a:extLst>
          </p:cNvPr>
          <p:cNvSpPr/>
          <p:nvPr/>
        </p:nvSpPr>
        <p:spPr>
          <a:xfrm>
            <a:off x="16422857" y="627962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28" name="Google Shape;728;p14">
            <a:extLst>
              <a:ext uri="{FF2B5EF4-FFF2-40B4-BE49-F238E27FC236}">
                <a16:creationId xmlns:a16="http://schemas.microsoft.com/office/drawing/2014/main" id="{F1D5E3CC-5DA5-C9D6-9D2E-1A48A9923557}"/>
              </a:ext>
            </a:extLst>
          </p:cNvPr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729" name="Google Shape;729;p14">
              <a:extLst>
                <a:ext uri="{FF2B5EF4-FFF2-40B4-BE49-F238E27FC236}">
                  <a16:creationId xmlns:a16="http://schemas.microsoft.com/office/drawing/2014/main" id="{BD958D55-5263-C8C4-D699-149AB90AB20F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30" name="Google Shape;730;p14">
                <a:extLst>
                  <a:ext uri="{FF2B5EF4-FFF2-40B4-BE49-F238E27FC236}">
                    <a16:creationId xmlns:a16="http://schemas.microsoft.com/office/drawing/2014/main" id="{0AB99C37-201A-E64A-392F-3C4048EFDA0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>
                <a:extLst>
                  <a:ext uri="{FF2B5EF4-FFF2-40B4-BE49-F238E27FC236}">
                    <a16:creationId xmlns:a16="http://schemas.microsoft.com/office/drawing/2014/main" id="{309CDB39-102C-7EFB-99F9-D873AFCDA30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4">
              <a:extLst>
                <a:ext uri="{FF2B5EF4-FFF2-40B4-BE49-F238E27FC236}">
                  <a16:creationId xmlns:a16="http://schemas.microsoft.com/office/drawing/2014/main" id="{72DEF4E8-F38B-209F-587A-6F933F419E35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33" name="Google Shape;733;p14">
                <a:extLst>
                  <a:ext uri="{FF2B5EF4-FFF2-40B4-BE49-F238E27FC236}">
                    <a16:creationId xmlns:a16="http://schemas.microsoft.com/office/drawing/2014/main" id="{441857D9-E3A3-C6CB-54E4-B37FB42B67E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>
                <a:extLst>
                  <a:ext uri="{FF2B5EF4-FFF2-40B4-BE49-F238E27FC236}">
                    <a16:creationId xmlns:a16="http://schemas.microsoft.com/office/drawing/2014/main" id="{3A43DDFB-8154-5034-17BA-EED869026A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4">
              <a:extLst>
                <a:ext uri="{FF2B5EF4-FFF2-40B4-BE49-F238E27FC236}">
                  <a16:creationId xmlns:a16="http://schemas.microsoft.com/office/drawing/2014/main" id="{952C2906-E220-56AE-0963-DC5A5C2276AA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736" name="Google Shape;736;p14">
                <a:extLst>
                  <a:ext uri="{FF2B5EF4-FFF2-40B4-BE49-F238E27FC236}">
                    <a16:creationId xmlns:a16="http://schemas.microsoft.com/office/drawing/2014/main" id="{299BD5F7-CC13-2A85-2DE7-29871CC4309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>
                <a:extLst>
                  <a:ext uri="{FF2B5EF4-FFF2-40B4-BE49-F238E27FC236}">
                    <a16:creationId xmlns:a16="http://schemas.microsoft.com/office/drawing/2014/main" id="{4264474E-B711-74C0-3622-FCF2C10EC16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4">
              <a:extLst>
                <a:ext uri="{FF2B5EF4-FFF2-40B4-BE49-F238E27FC236}">
                  <a16:creationId xmlns:a16="http://schemas.microsoft.com/office/drawing/2014/main" id="{F04C1ED9-F308-AED2-EFEC-A3BA593BFE0D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739" name="Google Shape;739;p14">
                <a:extLst>
                  <a:ext uri="{FF2B5EF4-FFF2-40B4-BE49-F238E27FC236}">
                    <a16:creationId xmlns:a16="http://schemas.microsoft.com/office/drawing/2014/main" id="{719F9366-8C66-50C3-C058-BC776F643DD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>
                <a:extLst>
                  <a:ext uri="{FF2B5EF4-FFF2-40B4-BE49-F238E27FC236}">
                    <a16:creationId xmlns:a16="http://schemas.microsoft.com/office/drawing/2014/main" id="{6590EB43-B4D5-AF9D-C438-89CB3C5C7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4">
              <a:extLst>
                <a:ext uri="{FF2B5EF4-FFF2-40B4-BE49-F238E27FC236}">
                  <a16:creationId xmlns:a16="http://schemas.microsoft.com/office/drawing/2014/main" id="{A093A01A-4819-0709-7A0A-620452D9DA51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742" name="Google Shape;742;p14">
                <a:extLst>
                  <a:ext uri="{FF2B5EF4-FFF2-40B4-BE49-F238E27FC236}">
                    <a16:creationId xmlns:a16="http://schemas.microsoft.com/office/drawing/2014/main" id="{EC9B0FBE-A2FE-E339-B700-666F9107A084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>
                <a:extLst>
                  <a:ext uri="{FF2B5EF4-FFF2-40B4-BE49-F238E27FC236}">
                    <a16:creationId xmlns:a16="http://schemas.microsoft.com/office/drawing/2014/main" id="{A9E28411-89C7-0C83-B464-3F1D7EBB43A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4" name="Google Shape;744;p14">
              <a:extLst>
                <a:ext uri="{FF2B5EF4-FFF2-40B4-BE49-F238E27FC236}">
                  <a16:creationId xmlns:a16="http://schemas.microsoft.com/office/drawing/2014/main" id="{57378937-975D-C102-5314-5D094120A108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745" name="Google Shape;745;p14">
                <a:extLst>
                  <a:ext uri="{FF2B5EF4-FFF2-40B4-BE49-F238E27FC236}">
                    <a16:creationId xmlns:a16="http://schemas.microsoft.com/office/drawing/2014/main" id="{1AC3F87B-B56B-1AAD-CBFC-62FCB0794DAE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>
                <a:extLst>
                  <a:ext uri="{FF2B5EF4-FFF2-40B4-BE49-F238E27FC236}">
                    <a16:creationId xmlns:a16="http://schemas.microsoft.com/office/drawing/2014/main" id="{D6DD08D3-056E-506E-4F1E-7F368C4D55D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7" name="Google Shape;747;p14">
              <a:extLst>
                <a:ext uri="{FF2B5EF4-FFF2-40B4-BE49-F238E27FC236}">
                  <a16:creationId xmlns:a16="http://schemas.microsoft.com/office/drawing/2014/main" id="{77706385-7072-5178-7EF3-1C268D12E234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748" name="Google Shape;748;p14">
                <a:extLst>
                  <a:ext uri="{FF2B5EF4-FFF2-40B4-BE49-F238E27FC236}">
                    <a16:creationId xmlns:a16="http://schemas.microsoft.com/office/drawing/2014/main" id="{EF4EEC27-9DD7-4320-D65F-2F3E10BF1C04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>
                <a:extLst>
                  <a:ext uri="{FF2B5EF4-FFF2-40B4-BE49-F238E27FC236}">
                    <a16:creationId xmlns:a16="http://schemas.microsoft.com/office/drawing/2014/main" id="{4385DA3D-33EE-2F91-EEFE-093D3FCF314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14">
              <a:extLst>
                <a:ext uri="{FF2B5EF4-FFF2-40B4-BE49-F238E27FC236}">
                  <a16:creationId xmlns:a16="http://schemas.microsoft.com/office/drawing/2014/main" id="{64366A78-171E-69BA-B650-B4A6077B4AD7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751" name="Google Shape;751;p14">
                <a:extLst>
                  <a:ext uri="{FF2B5EF4-FFF2-40B4-BE49-F238E27FC236}">
                    <a16:creationId xmlns:a16="http://schemas.microsoft.com/office/drawing/2014/main" id="{B0248E7F-BBF1-A4BE-0475-BADA5D221D5D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14">
                <a:extLst>
                  <a:ext uri="{FF2B5EF4-FFF2-40B4-BE49-F238E27FC236}">
                    <a16:creationId xmlns:a16="http://schemas.microsoft.com/office/drawing/2014/main" id="{C43FF67E-A4E7-EABC-8F7C-8546F25B4CA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3" name="Google Shape;753;p14">
              <a:extLst>
                <a:ext uri="{FF2B5EF4-FFF2-40B4-BE49-F238E27FC236}">
                  <a16:creationId xmlns:a16="http://schemas.microsoft.com/office/drawing/2014/main" id="{F76E6DAE-DD7C-C0B7-827F-3C697086EF22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754" name="Google Shape;754;p14">
                <a:extLst>
                  <a:ext uri="{FF2B5EF4-FFF2-40B4-BE49-F238E27FC236}">
                    <a16:creationId xmlns:a16="http://schemas.microsoft.com/office/drawing/2014/main" id="{B4D1503B-6A75-CE78-20A8-3D933FA3AE98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14">
                <a:extLst>
                  <a:ext uri="{FF2B5EF4-FFF2-40B4-BE49-F238E27FC236}">
                    <a16:creationId xmlns:a16="http://schemas.microsoft.com/office/drawing/2014/main" id="{C5C6BC10-D1BA-29F9-23A4-4CD645D0351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6" name="Google Shape;756;p14">
            <a:extLst>
              <a:ext uri="{FF2B5EF4-FFF2-40B4-BE49-F238E27FC236}">
                <a16:creationId xmlns:a16="http://schemas.microsoft.com/office/drawing/2014/main" id="{6120ECFA-38F3-C3A8-1026-5DE0848700A4}"/>
              </a:ext>
            </a:extLst>
          </p:cNvPr>
          <p:cNvSpPr txBox="1"/>
          <p:nvPr/>
        </p:nvSpPr>
        <p:spPr>
          <a:xfrm>
            <a:off x="1028700" y="6454539"/>
            <a:ext cx="14936566" cy="200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2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IT’S YOUR TURN</a:t>
            </a:r>
            <a:endParaRPr dirty="0"/>
          </a:p>
        </p:txBody>
      </p:sp>
      <p:pic>
        <p:nvPicPr>
          <p:cNvPr id="758" name="Google Shape;758;p14">
            <a:extLst>
              <a:ext uri="{FF2B5EF4-FFF2-40B4-BE49-F238E27FC236}">
                <a16:creationId xmlns:a16="http://schemas.microsoft.com/office/drawing/2014/main" id="{AA990850-14C3-8037-2C75-13F50ED029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1028700"/>
            <a:ext cx="14852951" cy="4510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116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916">
          <a:extLst>
            <a:ext uri="{FF2B5EF4-FFF2-40B4-BE49-F238E27FC236}">
              <a16:creationId xmlns:a16="http://schemas.microsoft.com/office/drawing/2014/main" id="{6888F224-19EB-9322-256C-C3EFD29E8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17">
            <a:extLst>
              <a:ext uri="{FF2B5EF4-FFF2-40B4-BE49-F238E27FC236}">
                <a16:creationId xmlns:a16="http://schemas.microsoft.com/office/drawing/2014/main" id="{909204CA-975D-AC03-B724-708CAEDCFB14}"/>
              </a:ext>
            </a:extLst>
          </p:cNvPr>
          <p:cNvGrpSpPr/>
          <p:nvPr/>
        </p:nvGrpSpPr>
        <p:grpSpPr>
          <a:xfrm>
            <a:off x="1028700" y="2592107"/>
            <a:ext cx="2065565" cy="1437158"/>
            <a:chOff x="0" y="-47625"/>
            <a:chExt cx="544017" cy="378511"/>
          </a:xfrm>
        </p:grpSpPr>
        <p:sp>
          <p:nvSpPr>
            <p:cNvPr id="918" name="Google Shape;918;p17">
              <a:extLst>
                <a:ext uri="{FF2B5EF4-FFF2-40B4-BE49-F238E27FC236}">
                  <a16:creationId xmlns:a16="http://schemas.microsoft.com/office/drawing/2014/main" id="{3542067A-E37D-DC75-E844-F42B8A1820A9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>
              <a:extLst>
                <a:ext uri="{FF2B5EF4-FFF2-40B4-BE49-F238E27FC236}">
                  <a16:creationId xmlns:a16="http://schemas.microsoft.com/office/drawing/2014/main" id="{07B448E3-2122-A2EE-8CF3-7DEDD3E80093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17">
            <a:extLst>
              <a:ext uri="{FF2B5EF4-FFF2-40B4-BE49-F238E27FC236}">
                <a16:creationId xmlns:a16="http://schemas.microsoft.com/office/drawing/2014/main" id="{E4EAC838-D777-1E79-C506-E466A53E0F26}"/>
              </a:ext>
            </a:extLst>
          </p:cNvPr>
          <p:cNvGrpSpPr/>
          <p:nvPr/>
        </p:nvGrpSpPr>
        <p:grpSpPr>
          <a:xfrm>
            <a:off x="1138275" y="2416040"/>
            <a:ext cx="2065565" cy="1437158"/>
            <a:chOff x="0" y="-47625"/>
            <a:chExt cx="544017" cy="378511"/>
          </a:xfrm>
        </p:grpSpPr>
        <p:sp>
          <p:nvSpPr>
            <p:cNvPr id="921" name="Google Shape;921;p17">
              <a:extLst>
                <a:ext uri="{FF2B5EF4-FFF2-40B4-BE49-F238E27FC236}">
                  <a16:creationId xmlns:a16="http://schemas.microsoft.com/office/drawing/2014/main" id="{EE8F03EA-196B-B3BA-DD5F-33198D16179E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>
              <a:extLst>
                <a:ext uri="{FF2B5EF4-FFF2-40B4-BE49-F238E27FC236}">
                  <a16:creationId xmlns:a16="http://schemas.microsoft.com/office/drawing/2014/main" id="{85657AE6-04C3-2989-AB32-8E0F1C92B347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17">
            <a:extLst>
              <a:ext uri="{FF2B5EF4-FFF2-40B4-BE49-F238E27FC236}">
                <a16:creationId xmlns:a16="http://schemas.microsoft.com/office/drawing/2014/main" id="{94E0E83F-C1A6-DE93-0327-4F7232E15A94}"/>
              </a:ext>
            </a:extLst>
          </p:cNvPr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924" name="Google Shape;924;p17">
              <a:extLst>
                <a:ext uri="{FF2B5EF4-FFF2-40B4-BE49-F238E27FC236}">
                  <a16:creationId xmlns:a16="http://schemas.microsoft.com/office/drawing/2014/main" id="{157333CB-2579-FFFC-5BC2-0597472120A0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925" name="Google Shape;925;p17">
                <a:extLst>
                  <a:ext uri="{FF2B5EF4-FFF2-40B4-BE49-F238E27FC236}">
                    <a16:creationId xmlns:a16="http://schemas.microsoft.com/office/drawing/2014/main" id="{3F34CE99-483D-FE0B-AFED-8CFA2ECC95F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7">
                <a:extLst>
                  <a:ext uri="{FF2B5EF4-FFF2-40B4-BE49-F238E27FC236}">
                    <a16:creationId xmlns:a16="http://schemas.microsoft.com/office/drawing/2014/main" id="{563C04FE-CED1-7D70-2E80-96B195209DE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7" name="Google Shape;927;p17">
              <a:extLst>
                <a:ext uri="{FF2B5EF4-FFF2-40B4-BE49-F238E27FC236}">
                  <a16:creationId xmlns:a16="http://schemas.microsoft.com/office/drawing/2014/main" id="{90980322-FFC5-3938-7041-C2E0D33E5901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928" name="Google Shape;928;p17">
                <a:extLst>
                  <a:ext uri="{FF2B5EF4-FFF2-40B4-BE49-F238E27FC236}">
                    <a16:creationId xmlns:a16="http://schemas.microsoft.com/office/drawing/2014/main" id="{933D480D-022B-D09F-5D09-7BCF095283D3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7">
                <a:extLst>
                  <a:ext uri="{FF2B5EF4-FFF2-40B4-BE49-F238E27FC236}">
                    <a16:creationId xmlns:a16="http://schemas.microsoft.com/office/drawing/2014/main" id="{C8766E87-1CDD-552B-3F41-0A67B0DBE8B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0" name="Google Shape;930;p17">
              <a:extLst>
                <a:ext uri="{FF2B5EF4-FFF2-40B4-BE49-F238E27FC236}">
                  <a16:creationId xmlns:a16="http://schemas.microsoft.com/office/drawing/2014/main" id="{1972E71F-4EA5-A501-BBD8-0235D5B30A63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931" name="Google Shape;931;p17">
                <a:extLst>
                  <a:ext uri="{FF2B5EF4-FFF2-40B4-BE49-F238E27FC236}">
                    <a16:creationId xmlns:a16="http://schemas.microsoft.com/office/drawing/2014/main" id="{94178C65-8F34-8DCA-2C57-27ABBB6AD84E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7">
                <a:extLst>
                  <a:ext uri="{FF2B5EF4-FFF2-40B4-BE49-F238E27FC236}">
                    <a16:creationId xmlns:a16="http://schemas.microsoft.com/office/drawing/2014/main" id="{2FAB6C49-F6F5-1EC5-BD00-AF296199DAA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17">
              <a:extLst>
                <a:ext uri="{FF2B5EF4-FFF2-40B4-BE49-F238E27FC236}">
                  <a16:creationId xmlns:a16="http://schemas.microsoft.com/office/drawing/2014/main" id="{48C00693-D730-FF9A-38D7-E6E7A06DBC28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934" name="Google Shape;934;p17">
                <a:extLst>
                  <a:ext uri="{FF2B5EF4-FFF2-40B4-BE49-F238E27FC236}">
                    <a16:creationId xmlns:a16="http://schemas.microsoft.com/office/drawing/2014/main" id="{F5CEEEF3-EEAB-D554-C876-609CC8A08BDE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7">
                <a:extLst>
                  <a:ext uri="{FF2B5EF4-FFF2-40B4-BE49-F238E27FC236}">
                    <a16:creationId xmlns:a16="http://schemas.microsoft.com/office/drawing/2014/main" id="{DB560800-39AA-9AEF-DBF0-7C7491A9B23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6" name="Google Shape;936;p17">
              <a:extLst>
                <a:ext uri="{FF2B5EF4-FFF2-40B4-BE49-F238E27FC236}">
                  <a16:creationId xmlns:a16="http://schemas.microsoft.com/office/drawing/2014/main" id="{C91D1136-45D3-FD24-C5B7-71772EBC7073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937" name="Google Shape;937;p17">
                <a:extLst>
                  <a:ext uri="{FF2B5EF4-FFF2-40B4-BE49-F238E27FC236}">
                    <a16:creationId xmlns:a16="http://schemas.microsoft.com/office/drawing/2014/main" id="{4EFB3141-ED42-41E8-6916-7664B120AB5D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7">
                <a:extLst>
                  <a:ext uri="{FF2B5EF4-FFF2-40B4-BE49-F238E27FC236}">
                    <a16:creationId xmlns:a16="http://schemas.microsoft.com/office/drawing/2014/main" id="{23E7641B-6AFC-3DC5-D448-19AF22E1437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939;p17">
              <a:extLst>
                <a:ext uri="{FF2B5EF4-FFF2-40B4-BE49-F238E27FC236}">
                  <a16:creationId xmlns:a16="http://schemas.microsoft.com/office/drawing/2014/main" id="{72E00EB0-E6C8-FEA1-4B9E-0F3365137073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940" name="Google Shape;940;p17">
                <a:extLst>
                  <a:ext uri="{FF2B5EF4-FFF2-40B4-BE49-F238E27FC236}">
                    <a16:creationId xmlns:a16="http://schemas.microsoft.com/office/drawing/2014/main" id="{C30CD4EB-3089-4920-DA9B-8BE3A9F4A29D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7">
                <a:extLst>
                  <a:ext uri="{FF2B5EF4-FFF2-40B4-BE49-F238E27FC236}">
                    <a16:creationId xmlns:a16="http://schemas.microsoft.com/office/drawing/2014/main" id="{5EB2F88D-E9C0-D97A-4F16-6B1E069E769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2" name="Google Shape;942;p17">
              <a:extLst>
                <a:ext uri="{FF2B5EF4-FFF2-40B4-BE49-F238E27FC236}">
                  <a16:creationId xmlns:a16="http://schemas.microsoft.com/office/drawing/2014/main" id="{7BC2864B-0194-1243-DD74-216083408CCA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943" name="Google Shape;943;p17">
                <a:extLst>
                  <a:ext uri="{FF2B5EF4-FFF2-40B4-BE49-F238E27FC236}">
                    <a16:creationId xmlns:a16="http://schemas.microsoft.com/office/drawing/2014/main" id="{5A76AA29-AFA4-67AF-E37D-A9A42289C8B3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7">
                <a:extLst>
                  <a:ext uri="{FF2B5EF4-FFF2-40B4-BE49-F238E27FC236}">
                    <a16:creationId xmlns:a16="http://schemas.microsoft.com/office/drawing/2014/main" id="{AE3890A9-1890-F02B-00B9-A7974005EA0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17">
              <a:extLst>
                <a:ext uri="{FF2B5EF4-FFF2-40B4-BE49-F238E27FC236}">
                  <a16:creationId xmlns:a16="http://schemas.microsoft.com/office/drawing/2014/main" id="{C229D530-D567-74F7-42BA-62667D0E646E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946" name="Google Shape;946;p17">
                <a:extLst>
                  <a:ext uri="{FF2B5EF4-FFF2-40B4-BE49-F238E27FC236}">
                    <a16:creationId xmlns:a16="http://schemas.microsoft.com/office/drawing/2014/main" id="{DCE72186-7859-CAD9-D795-6196FE0232F2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7">
                <a:extLst>
                  <a:ext uri="{FF2B5EF4-FFF2-40B4-BE49-F238E27FC236}">
                    <a16:creationId xmlns:a16="http://schemas.microsoft.com/office/drawing/2014/main" id="{83FAD1E7-3A85-1073-6579-86866C521A0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948;p17">
              <a:extLst>
                <a:ext uri="{FF2B5EF4-FFF2-40B4-BE49-F238E27FC236}">
                  <a16:creationId xmlns:a16="http://schemas.microsoft.com/office/drawing/2014/main" id="{327F4455-7BC9-9FF1-8A19-D57A0528E3AD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949" name="Google Shape;949;p17">
                <a:extLst>
                  <a:ext uri="{FF2B5EF4-FFF2-40B4-BE49-F238E27FC236}">
                    <a16:creationId xmlns:a16="http://schemas.microsoft.com/office/drawing/2014/main" id="{2D0FA357-6AA6-3097-CCB2-644D6A2E686B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7">
                <a:extLst>
                  <a:ext uri="{FF2B5EF4-FFF2-40B4-BE49-F238E27FC236}">
                    <a16:creationId xmlns:a16="http://schemas.microsoft.com/office/drawing/2014/main" id="{D50327BF-1AC7-E615-92C5-D5B1CC0255E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1" name="Google Shape;951;p17">
            <a:extLst>
              <a:ext uri="{FF2B5EF4-FFF2-40B4-BE49-F238E27FC236}">
                <a16:creationId xmlns:a16="http://schemas.microsoft.com/office/drawing/2014/main" id="{A8B40606-99E2-1288-3076-4000085D2960}"/>
              </a:ext>
            </a:extLst>
          </p:cNvPr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952" name="Google Shape;952;p17">
              <a:extLst>
                <a:ext uri="{FF2B5EF4-FFF2-40B4-BE49-F238E27FC236}">
                  <a16:creationId xmlns:a16="http://schemas.microsoft.com/office/drawing/2014/main" id="{4E1F9CBF-F48E-FFF4-BB68-86194387B943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953" name="Google Shape;953;p17">
                <a:extLst>
                  <a:ext uri="{FF2B5EF4-FFF2-40B4-BE49-F238E27FC236}">
                    <a16:creationId xmlns:a16="http://schemas.microsoft.com/office/drawing/2014/main" id="{1059A5E5-D4C0-73C1-D6FA-C5244F1EF4C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7">
                <a:extLst>
                  <a:ext uri="{FF2B5EF4-FFF2-40B4-BE49-F238E27FC236}">
                    <a16:creationId xmlns:a16="http://schemas.microsoft.com/office/drawing/2014/main" id="{0C265841-CB5B-5AEE-BFCF-8AACD93DFC4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5" name="Google Shape;955;p17">
              <a:extLst>
                <a:ext uri="{FF2B5EF4-FFF2-40B4-BE49-F238E27FC236}">
                  <a16:creationId xmlns:a16="http://schemas.microsoft.com/office/drawing/2014/main" id="{B4DDA139-C95C-AD3A-6B37-EC3E5AD546AB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956" name="Google Shape;956;p17">
                <a:extLst>
                  <a:ext uri="{FF2B5EF4-FFF2-40B4-BE49-F238E27FC236}">
                    <a16:creationId xmlns:a16="http://schemas.microsoft.com/office/drawing/2014/main" id="{13C37FAD-240A-3EDB-5077-CE908AC9CC5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7">
                <a:extLst>
                  <a:ext uri="{FF2B5EF4-FFF2-40B4-BE49-F238E27FC236}">
                    <a16:creationId xmlns:a16="http://schemas.microsoft.com/office/drawing/2014/main" id="{73F319F6-AF1F-A115-868B-9CA6A27FA78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8" name="Google Shape;958;p17">
              <a:extLst>
                <a:ext uri="{FF2B5EF4-FFF2-40B4-BE49-F238E27FC236}">
                  <a16:creationId xmlns:a16="http://schemas.microsoft.com/office/drawing/2014/main" id="{2D7404EE-7486-4007-0F5C-3B6FD1FF242E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959" name="Google Shape;959;p17">
                <a:extLst>
                  <a:ext uri="{FF2B5EF4-FFF2-40B4-BE49-F238E27FC236}">
                    <a16:creationId xmlns:a16="http://schemas.microsoft.com/office/drawing/2014/main" id="{DE8B9DE7-F02A-CB6D-D0A1-828AEC0C854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7">
                <a:extLst>
                  <a:ext uri="{FF2B5EF4-FFF2-40B4-BE49-F238E27FC236}">
                    <a16:creationId xmlns:a16="http://schemas.microsoft.com/office/drawing/2014/main" id="{03431E78-02AB-FFF3-DFF5-79F5C8691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1" name="Google Shape;961;p17">
              <a:extLst>
                <a:ext uri="{FF2B5EF4-FFF2-40B4-BE49-F238E27FC236}">
                  <a16:creationId xmlns:a16="http://schemas.microsoft.com/office/drawing/2014/main" id="{92FE843F-DD88-F573-1359-93FC2936057C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962" name="Google Shape;962;p17">
                <a:extLst>
                  <a:ext uri="{FF2B5EF4-FFF2-40B4-BE49-F238E27FC236}">
                    <a16:creationId xmlns:a16="http://schemas.microsoft.com/office/drawing/2014/main" id="{9EC4AD9E-2A16-EEA8-0D93-0E1617B75135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7">
                <a:extLst>
                  <a:ext uri="{FF2B5EF4-FFF2-40B4-BE49-F238E27FC236}">
                    <a16:creationId xmlns:a16="http://schemas.microsoft.com/office/drawing/2014/main" id="{B4A9B2F0-C388-78FD-F947-6EC7B831A14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4" name="Google Shape;964;p17">
              <a:extLst>
                <a:ext uri="{FF2B5EF4-FFF2-40B4-BE49-F238E27FC236}">
                  <a16:creationId xmlns:a16="http://schemas.microsoft.com/office/drawing/2014/main" id="{1BBEB895-8C96-EBF7-8B5D-5BE53F94C373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965" name="Google Shape;965;p17">
                <a:extLst>
                  <a:ext uri="{FF2B5EF4-FFF2-40B4-BE49-F238E27FC236}">
                    <a16:creationId xmlns:a16="http://schemas.microsoft.com/office/drawing/2014/main" id="{F6EAB3A8-F885-3C23-8F58-C5B48D67C290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7">
                <a:extLst>
                  <a:ext uri="{FF2B5EF4-FFF2-40B4-BE49-F238E27FC236}">
                    <a16:creationId xmlns:a16="http://schemas.microsoft.com/office/drawing/2014/main" id="{8B39D751-E2A3-69B4-BA6E-79C323E97E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7" name="Google Shape;967;p17">
              <a:extLst>
                <a:ext uri="{FF2B5EF4-FFF2-40B4-BE49-F238E27FC236}">
                  <a16:creationId xmlns:a16="http://schemas.microsoft.com/office/drawing/2014/main" id="{42650548-E738-5277-910E-F805CD85A441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968" name="Google Shape;968;p17">
                <a:extLst>
                  <a:ext uri="{FF2B5EF4-FFF2-40B4-BE49-F238E27FC236}">
                    <a16:creationId xmlns:a16="http://schemas.microsoft.com/office/drawing/2014/main" id="{125D1EB6-EA1B-2CC6-B4F7-B41F8EC36286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7">
                <a:extLst>
                  <a:ext uri="{FF2B5EF4-FFF2-40B4-BE49-F238E27FC236}">
                    <a16:creationId xmlns:a16="http://schemas.microsoft.com/office/drawing/2014/main" id="{C7085BF3-5994-AD51-BC67-032C937AB7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0" name="Google Shape;970;p17">
              <a:extLst>
                <a:ext uri="{FF2B5EF4-FFF2-40B4-BE49-F238E27FC236}">
                  <a16:creationId xmlns:a16="http://schemas.microsoft.com/office/drawing/2014/main" id="{11902F05-4B84-FDAA-A898-0D34B9AE397C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971" name="Google Shape;971;p17">
                <a:extLst>
                  <a:ext uri="{FF2B5EF4-FFF2-40B4-BE49-F238E27FC236}">
                    <a16:creationId xmlns:a16="http://schemas.microsoft.com/office/drawing/2014/main" id="{45049748-580F-45E4-863D-0969CB18A8A0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7">
                <a:extLst>
                  <a:ext uri="{FF2B5EF4-FFF2-40B4-BE49-F238E27FC236}">
                    <a16:creationId xmlns:a16="http://schemas.microsoft.com/office/drawing/2014/main" id="{C2C6610E-A380-B45D-339E-3770056A681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3" name="Google Shape;973;p17">
              <a:extLst>
                <a:ext uri="{FF2B5EF4-FFF2-40B4-BE49-F238E27FC236}">
                  <a16:creationId xmlns:a16="http://schemas.microsoft.com/office/drawing/2014/main" id="{0BE1838C-1B9C-8F39-BCA9-716ABA5FFA97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974" name="Google Shape;974;p17">
                <a:extLst>
                  <a:ext uri="{FF2B5EF4-FFF2-40B4-BE49-F238E27FC236}">
                    <a16:creationId xmlns:a16="http://schemas.microsoft.com/office/drawing/2014/main" id="{F9287803-9489-ED60-53B3-EABE58458F78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7">
                <a:extLst>
                  <a:ext uri="{FF2B5EF4-FFF2-40B4-BE49-F238E27FC236}">
                    <a16:creationId xmlns:a16="http://schemas.microsoft.com/office/drawing/2014/main" id="{DAE9AE9B-4EDF-F07E-8CE3-41EC4D76EFA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6" name="Google Shape;976;p17">
              <a:extLst>
                <a:ext uri="{FF2B5EF4-FFF2-40B4-BE49-F238E27FC236}">
                  <a16:creationId xmlns:a16="http://schemas.microsoft.com/office/drawing/2014/main" id="{A53FF2D9-BEAE-0FDD-2A27-684BB65E1CE0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977" name="Google Shape;977;p17">
                <a:extLst>
                  <a:ext uri="{FF2B5EF4-FFF2-40B4-BE49-F238E27FC236}">
                    <a16:creationId xmlns:a16="http://schemas.microsoft.com/office/drawing/2014/main" id="{5F67BD12-ED99-8C96-A0AA-F9BA8BD49B3D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7">
                <a:extLst>
                  <a:ext uri="{FF2B5EF4-FFF2-40B4-BE49-F238E27FC236}">
                    <a16:creationId xmlns:a16="http://schemas.microsoft.com/office/drawing/2014/main" id="{A66FEFCD-08F1-390D-7DCC-A5CC4CEC331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79" name="Google Shape;979;p17">
            <a:extLst>
              <a:ext uri="{FF2B5EF4-FFF2-40B4-BE49-F238E27FC236}">
                <a16:creationId xmlns:a16="http://schemas.microsoft.com/office/drawing/2014/main" id="{2A201606-BBF9-2013-569C-FC316AE92135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980" name="Google Shape;980;p17">
              <a:extLst>
                <a:ext uri="{FF2B5EF4-FFF2-40B4-BE49-F238E27FC236}">
                  <a16:creationId xmlns:a16="http://schemas.microsoft.com/office/drawing/2014/main" id="{1EAA045A-013D-34BB-6BBB-B2F5579C127F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981" name="Google Shape;981;p17">
                <a:extLst>
                  <a:ext uri="{FF2B5EF4-FFF2-40B4-BE49-F238E27FC236}">
                    <a16:creationId xmlns:a16="http://schemas.microsoft.com/office/drawing/2014/main" id="{B203E694-6365-4052-C43A-2A12FB30F1DE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7">
                <a:extLst>
                  <a:ext uri="{FF2B5EF4-FFF2-40B4-BE49-F238E27FC236}">
                    <a16:creationId xmlns:a16="http://schemas.microsoft.com/office/drawing/2014/main" id="{C2FB685A-0D1D-6992-6511-2DE507D4EDC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17">
              <a:extLst>
                <a:ext uri="{FF2B5EF4-FFF2-40B4-BE49-F238E27FC236}">
                  <a16:creationId xmlns:a16="http://schemas.microsoft.com/office/drawing/2014/main" id="{A1D4FF1C-0C25-363B-7AAC-8B97B14C8B6B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984" name="Google Shape;984;p17">
                <a:extLst>
                  <a:ext uri="{FF2B5EF4-FFF2-40B4-BE49-F238E27FC236}">
                    <a16:creationId xmlns:a16="http://schemas.microsoft.com/office/drawing/2014/main" id="{4A3DBFA1-7B32-4F46-D4AF-EE0923475124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7">
                <a:extLst>
                  <a:ext uri="{FF2B5EF4-FFF2-40B4-BE49-F238E27FC236}">
                    <a16:creationId xmlns:a16="http://schemas.microsoft.com/office/drawing/2014/main" id="{F50ACE65-BC81-5653-3E74-EC4DD191B96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17">
              <a:extLst>
                <a:ext uri="{FF2B5EF4-FFF2-40B4-BE49-F238E27FC236}">
                  <a16:creationId xmlns:a16="http://schemas.microsoft.com/office/drawing/2014/main" id="{55541C8C-1130-A67C-0EF7-0E8FCC7FFD45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987" name="Google Shape;987;p17">
                <a:extLst>
                  <a:ext uri="{FF2B5EF4-FFF2-40B4-BE49-F238E27FC236}">
                    <a16:creationId xmlns:a16="http://schemas.microsoft.com/office/drawing/2014/main" id="{9585FFAC-30D2-F946-6520-D50F3BC9B635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17">
                <a:extLst>
                  <a:ext uri="{FF2B5EF4-FFF2-40B4-BE49-F238E27FC236}">
                    <a16:creationId xmlns:a16="http://schemas.microsoft.com/office/drawing/2014/main" id="{B8D96690-2957-5FFA-4D42-A2E3254C6D4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17">
              <a:extLst>
                <a:ext uri="{FF2B5EF4-FFF2-40B4-BE49-F238E27FC236}">
                  <a16:creationId xmlns:a16="http://schemas.microsoft.com/office/drawing/2014/main" id="{6C7D6471-3694-B226-DD68-9DD452812494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990" name="Google Shape;990;p17">
                <a:extLst>
                  <a:ext uri="{FF2B5EF4-FFF2-40B4-BE49-F238E27FC236}">
                    <a16:creationId xmlns:a16="http://schemas.microsoft.com/office/drawing/2014/main" id="{CE1DC928-6E72-9A79-CBD0-480E0E3CEE62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7">
                <a:extLst>
                  <a:ext uri="{FF2B5EF4-FFF2-40B4-BE49-F238E27FC236}">
                    <a16:creationId xmlns:a16="http://schemas.microsoft.com/office/drawing/2014/main" id="{5E3D42EC-6472-C882-6A0D-7021BEBBD8A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2" name="Google Shape;992;p17">
            <a:extLst>
              <a:ext uri="{FF2B5EF4-FFF2-40B4-BE49-F238E27FC236}">
                <a16:creationId xmlns:a16="http://schemas.microsoft.com/office/drawing/2014/main" id="{148B8A3E-C83A-804C-77DF-293242474F5B}"/>
              </a:ext>
            </a:extLst>
          </p:cNvPr>
          <p:cNvSpPr/>
          <p:nvPr/>
        </p:nvSpPr>
        <p:spPr>
          <a:xfrm>
            <a:off x="9422601" y="13427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4" y="0"/>
                </a:lnTo>
                <a:lnTo>
                  <a:pt x="836444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93" name="Google Shape;993;p17">
            <a:extLst>
              <a:ext uri="{FF2B5EF4-FFF2-40B4-BE49-F238E27FC236}">
                <a16:creationId xmlns:a16="http://schemas.microsoft.com/office/drawing/2014/main" id="{E9D04B39-961E-259C-335C-5BBE155AE499}"/>
              </a:ext>
            </a:extLst>
          </p:cNvPr>
          <p:cNvSpPr txBox="1"/>
          <p:nvPr/>
        </p:nvSpPr>
        <p:spPr>
          <a:xfrm>
            <a:off x="3161280" y="2592107"/>
            <a:ext cx="8409845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8800" dirty="0">
                <a:solidFill>
                  <a:srgbClr val="C00000"/>
                </a:solidFill>
                <a:latin typeface="Anton"/>
                <a:sym typeface="Anton"/>
              </a:rPr>
              <a:t> Switch </a:t>
            </a:r>
            <a:r>
              <a:rPr lang="en-US" sz="8800" dirty="0">
                <a:solidFill>
                  <a:srgbClr val="393A3F"/>
                </a:solidFill>
                <a:latin typeface="Anton"/>
                <a:sym typeface="Anton"/>
              </a:rPr>
              <a:t>statement</a:t>
            </a:r>
            <a:endParaRPr lang="en-US" sz="8800" dirty="0"/>
          </a:p>
        </p:txBody>
      </p:sp>
      <p:sp>
        <p:nvSpPr>
          <p:cNvPr id="994" name="Google Shape;994;p17">
            <a:extLst>
              <a:ext uri="{FF2B5EF4-FFF2-40B4-BE49-F238E27FC236}">
                <a16:creationId xmlns:a16="http://schemas.microsoft.com/office/drawing/2014/main" id="{ACD6BCD8-FC4F-9E5D-4C82-414AEB98A93F}"/>
              </a:ext>
            </a:extLst>
          </p:cNvPr>
          <p:cNvSpPr txBox="1"/>
          <p:nvPr/>
        </p:nvSpPr>
        <p:spPr>
          <a:xfrm>
            <a:off x="1717979" y="2649235"/>
            <a:ext cx="1485861" cy="145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dirty="0"/>
          </a:p>
        </p:txBody>
      </p:sp>
      <p:sp>
        <p:nvSpPr>
          <p:cNvPr id="995" name="Google Shape;995;p17">
            <a:extLst>
              <a:ext uri="{FF2B5EF4-FFF2-40B4-BE49-F238E27FC236}">
                <a16:creationId xmlns:a16="http://schemas.microsoft.com/office/drawing/2014/main" id="{7A538A46-AF4F-B63A-33F6-211579C06785}"/>
              </a:ext>
            </a:extLst>
          </p:cNvPr>
          <p:cNvSpPr txBox="1"/>
          <p:nvPr/>
        </p:nvSpPr>
        <p:spPr>
          <a:xfrm>
            <a:off x="1138275" y="4338598"/>
            <a:ext cx="9768830" cy="329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3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5621BF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“</a:t>
            </a:r>
            <a:r>
              <a:rPr lang="en-US" sz="2800" b="0" i="0" u="none" strike="noStrike" cap="none" dirty="0">
                <a:solidFill>
                  <a:srgbClr val="5621BF"/>
                </a:solidFill>
                <a:latin typeface="Arimo"/>
                <a:ea typeface="Arimo"/>
                <a:cs typeface="Arimo"/>
                <a:sym typeface="Arimo"/>
              </a:rPr>
              <a:t>switch statement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”</a:t>
            </a:r>
            <a:r>
              <a:rPr lang="en-US" sz="2800" b="0" i="0" u="none" strike="noStrike" cap="none" dirty="0">
                <a:solidFill>
                  <a:srgbClr val="5621B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is a conditional statement that allows you to execute different code blocks based on the value of a variable or an expression.</a:t>
            </a:r>
            <a:endParaRPr sz="2800" dirty="0"/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9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" name="Google Shape;821;p15">
            <a:extLst>
              <a:ext uri="{FF2B5EF4-FFF2-40B4-BE49-F238E27FC236}">
                <a16:creationId xmlns:a16="http://schemas.microsoft.com/office/drawing/2014/main" id="{1E7E9D85-7952-2BD1-17E3-DCFDCD2B0D20}"/>
              </a:ext>
            </a:extLst>
          </p:cNvPr>
          <p:cNvGrpSpPr/>
          <p:nvPr/>
        </p:nvGrpSpPr>
        <p:grpSpPr>
          <a:xfrm>
            <a:off x="11381524" y="1606589"/>
            <a:ext cx="5650428" cy="6554986"/>
            <a:chOff x="0" y="-47625"/>
            <a:chExt cx="1440048" cy="1670580"/>
          </a:xfrm>
        </p:grpSpPr>
        <p:sp>
          <p:nvSpPr>
            <p:cNvPr id="3" name="Google Shape;822;p15">
              <a:extLst>
                <a:ext uri="{FF2B5EF4-FFF2-40B4-BE49-F238E27FC236}">
                  <a16:creationId xmlns:a16="http://schemas.microsoft.com/office/drawing/2014/main" id="{9BCE931D-2F92-DC44-C73E-DA53B8C3DEAB}"/>
                </a:ext>
              </a:extLst>
            </p:cNvPr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23;p15">
              <a:extLst>
                <a:ext uri="{FF2B5EF4-FFF2-40B4-BE49-F238E27FC236}">
                  <a16:creationId xmlns:a16="http://schemas.microsoft.com/office/drawing/2014/main" id="{6E76DC82-F730-777F-7AF6-AEA27487A3E6}"/>
                </a:ext>
              </a:extLst>
            </p:cNvPr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Google Shape;838;p15">
            <a:extLst>
              <a:ext uri="{FF2B5EF4-FFF2-40B4-BE49-F238E27FC236}">
                <a16:creationId xmlns:a16="http://schemas.microsoft.com/office/drawing/2014/main" id="{92C45690-A41D-A420-8B1F-DC4FEF33A2E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1125" y="1519200"/>
            <a:ext cx="5851051" cy="6442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415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11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466" name="Google Shape;466;p11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467" name="Google Shape;467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11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470" name="Google Shape;470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" name="Google Shape;472;p11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473" name="Google Shape;473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11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476" name="Google Shape;476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" name="Google Shape;481;p11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482" name="Google Shape;482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" name="Google Shape;484;p11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485" name="Google Shape;485;p1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" name="Google Shape;487;p11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488" name="Google Shape;488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" name="Google Shape;490;p11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491" name="Google Shape;491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3" name="Google Shape;493;p11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494" name="Google Shape;494;p11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495" name="Google Shape;495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1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498" name="Google Shape;498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1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501" name="Google Shape;501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1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504" name="Google Shape;504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1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507" name="Google Shape;507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1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510" name="Google Shape;510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11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513" name="Google Shape;513;p1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11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516" name="Google Shape;516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1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519" name="Google Shape;519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1" name="Google Shape;521;p11"/>
          <p:cNvSpPr/>
          <p:nvPr/>
        </p:nvSpPr>
        <p:spPr>
          <a:xfrm>
            <a:off x="8901991" y="592794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22" name="Google Shape;522;p11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523" name="Google Shape;523;p11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524" name="Google Shape;524;p1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6" name="Google Shape;526;p11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527" name="Google Shape;527;p1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9" name="Google Shape;529;p11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530" name="Google Shape;530;p11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1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2" name="Google Shape;532;p11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533" name="Google Shape;533;p11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1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5" name="Google Shape;535;p11"/>
          <p:cNvSpPr txBox="1"/>
          <p:nvPr/>
        </p:nvSpPr>
        <p:spPr>
          <a:xfrm>
            <a:off x="831690" y="4182283"/>
            <a:ext cx="8906744" cy="387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rgbClr val="393A3F"/>
                </a:solidFill>
                <a:latin typeface="Anton"/>
                <a:sym typeface="Anton"/>
              </a:rPr>
              <a:t>Control Statements</a:t>
            </a:r>
            <a:endParaRPr dirty="0"/>
          </a:p>
        </p:txBody>
      </p:sp>
      <p:pic>
        <p:nvPicPr>
          <p:cNvPr id="537" name="Google Shape;53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500" y="1596000"/>
            <a:ext cx="7051144" cy="6515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629;p13">
            <a:extLst>
              <a:ext uri="{FF2B5EF4-FFF2-40B4-BE49-F238E27FC236}">
                <a16:creationId xmlns:a16="http://schemas.microsoft.com/office/drawing/2014/main" id="{7B60303E-B162-E059-44F9-D56D68BFB972}"/>
              </a:ext>
            </a:extLst>
          </p:cNvPr>
          <p:cNvGrpSpPr/>
          <p:nvPr/>
        </p:nvGrpSpPr>
        <p:grpSpPr>
          <a:xfrm>
            <a:off x="3287012" y="2167735"/>
            <a:ext cx="2065565" cy="1437158"/>
            <a:chOff x="0" y="-47625"/>
            <a:chExt cx="544017" cy="378511"/>
          </a:xfrm>
        </p:grpSpPr>
        <p:sp>
          <p:nvSpPr>
            <p:cNvPr id="3" name="Google Shape;630;p13">
              <a:extLst>
                <a:ext uri="{FF2B5EF4-FFF2-40B4-BE49-F238E27FC236}">
                  <a16:creationId xmlns:a16="http://schemas.microsoft.com/office/drawing/2014/main" id="{2E3D9C89-B485-C6CA-F11D-AC1933FD4004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31;p13">
              <a:extLst>
                <a:ext uri="{FF2B5EF4-FFF2-40B4-BE49-F238E27FC236}">
                  <a16:creationId xmlns:a16="http://schemas.microsoft.com/office/drawing/2014/main" id="{D8519F9E-7BD8-25BA-BF8E-1FE3BB1AF9F1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632;p13">
            <a:extLst>
              <a:ext uri="{FF2B5EF4-FFF2-40B4-BE49-F238E27FC236}">
                <a16:creationId xmlns:a16="http://schemas.microsoft.com/office/drawing/2014/main" id="{1D880830-5726-55C1-9766-2DCE34A034E0}"/>
              </a:ext>
            </a:extLst>
          </p:cNvPr>
          <p:cNvGrpSpPr/>
          <p:nvPr/>
        </p:nvGrpSpPr>
        <p:grpSpPr>
          <a:xfrm>
            <a:off x="3396587" y="1991667"/>
            <a:ext cx="2065565" cy="1437158"/>
            <a:chOff x="0" y="-47625"/>
            <a:chExt cx="544017" cy="378511"/>
          </a:xfrm>
        </p:grpSpPr>
        <p:sp>
          <p:nvSpPr>
            <p:cNvPr id="6" name="Google Shape;633;p13">
              <a:extLst>
                <a:ext uri="{FF2B5EF4-FFF2-40B4-BE49-F238E27FC236}">
                  <a16:creationId xmlns:a16="http://schemas.microsoft.com/office/drawing/2014/main" id="{19721A3B-8254-93AC-26B7-F54F5C7B7783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4;p13">
              <a:extLst>
                <a:ext uri="{FF2B5EF4-FFF2-40B4-BE49-F238E27FC236}">
                  <a16:creationId xmlns:a16="http://schemas.microsoft.com/office/drawing/2014/main" id="{4CDFD947-72DD-06FF-9E18-80A87F4261A2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705;p13">
            <a:extLst>
              <a:ext uri="{FF2B5EF4-FFF2-40B4-BE49-F238E27FC236}">
                <a16:creationId xmlns:a16="http://schemas.microsoft.com/office/drawing/2014/main" id="{3247E7F4-F0EC-F949-8A31-BEE3B7CB94D2}"/>
              </a:ext>
            </a:extLst>
          </p:cNvPr>
          <p:cNvSpPr txBox="1"/>
          <p:nvPr/>
        </p:nvSpPr>
        <p:spPr>
          <a:xfrm>
            <a:off x="810462" y="1872790"/>
            <a:ext cx="242165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rgbClr val="393A3F"/>
                </a:solidFill>
                <a:latin typeface="Anton"/>
                <a:sym typeface="Anton"/>
              </a:rPr>
              <a:t>DAY</a:t>
            </a:r>
            <a:endParaRPr dirty="0"/>
          </a:p>
        </p:txBody>
      </p:sp>
      <p:sp>
        <p:nvSpPr>
          <p:cNvPr id="9" name="Google Shape;706;p13">
            <a:extLst>
              <a:ext uri="{FF2B5EF4-FFF2-40B4-BE49-F238E27FC236}">
                <a16:creationId xmlns:a16="http://schemas.microsoft.com/office/drawing/2014/main" id="{6A77CE2E-271B-5ACF-2145-EE7A05CA6F0A}"/>
              </a:ext>
            </a:extLst>
          </p:cNvPr>
          <p:cNvSpPr txBox="1"/>
          <p:nvPr/>
        </p:nvSpPr>
        <p:spPr>
          <a:xfrm>
            <a:off x="3976291" y="2224862"/>
            <a:ext cx="1485861" cy="145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41901F-FADC-8B54-B9E3-B23BF120A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05" y="8909447"/>
            <a:ext cx="1237043" cy="703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C8445-9039-4F15-4200-53B32E1D7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169" y="8831289"/>
            <a:ext cx="1586699" cy="7472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961C3F-8B96-71F9-A174-026E4397EE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0137" y="8422030"/>
            <a:ext cx="1862420" cy="16418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>
          <a:extLst>
            <a:ext uri="{FF2B5EF4-FFF2-40B4-BE49-F238E27FC236}">
              <a16:creationId xmlns:a16="http://schemas.microsoft.com/office/drawing/2014/main" id="{D7596ED3-C700-6C59-0D8C-AEF88B7DB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15">
            <a:extLst>
              <a:ext uri="{FF2B5EF4-FFF2-40B4-BE49-F238E27FC236}">
                <a16:creationId xmlns:a16="http://schemas.microsoft.com/office/drawing/2014/main" id="{81192A8E-8ADA-E06D-BACF-65563344EBED}"/>
              </a:ext>
            </a:extLst>
          </p:cNvPr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>
              <a:extLst>
                <a:ext uri="{FF2B5EF4-FFF2-40B4-BE49-F238E27FC236}">
                  <a16:creationId xmlns:a16="http://schemas.microsoft.com/office/drawing/2014/main" id="{21FB445B-F43F-BD19-2521-406BD7E26F84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>
                <a:extLst>
                  <a:ext uri="{FF2B5EF4-FFF2-40B4-BE49-F238E27FC236}">
                    <a16:creationId xmlns:a16="http://schemas.microsoft.com/office/drawing/2014/main" id="{F43231B0-46DC-E837-76A8-0798C3851BC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>
                <a:extLst>
                  <a:ext uri="{FF2B5EF4-FFF2-40B4-BE49-F238E27FC236}">
                    <a16:creationId xmlns:a16="http://schemas.microsoft.com/office/drawing/2014/main" id="{08983D0E-E708-3D64-E2AD-961A2AE20C5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>
              <a:extLst>
                <a:ext uri="{FF2B5EF4-FFF2-40B4-BE49-F238E27FC236}">
                  <a16:creationId xmlns:a16="http://schemas.microsoft.com/office/drawing/2014/main" id="{FDACF27A-3B2F-1052-DD83-CF8B69883FC7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>
                <a:extLst>
                  <a:ext uri="{FF2B5EF4-FFF2-40B4-BE49-F238E27FC236}">
                    <a16:creationId xmlns:a16="http://schemas.microsoft.com/office/drawing/2014/main" id="{588282FB-FD83-540D-DD72-8756FB54AAEB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>
                <a:extLst>
                  <a:ext uri="{FF2B5EF4-FFF2-40B4-BE49-F238E27FC236}">
                    <a16:creationId xmlns:a16="http://schemas.microsoft.com/office/drawing/2014/main" id="{5255F488-B10E-D8AB-D4F1-666F17F6A91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>
              <a:extLst>
                <a:ext uri="{FF2B5EF4-FFF2-40B4-BE49-F238E27FC236}">
                  <a16:creationId xmlns:a16="http://schemas.microsoft.com/office/drawing/2014/main" id="{34E1300A-D793-9F6D-1858-6D0D9E42CB3B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>
                <a:extLst>
                  <a:ext uri="{FF2B5EF4-FFF2-40B4-BE49-F238E27FC236}">
                    <a16:creationId xmlns:a16="http://schemas.microsoft.com/office/drawing/2014/main" id="{30B3DCF0-E1A9-CA20-D698-BEF3D1699E6E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>
                <a:extLst>
                  <a:ext uri="{FF2B5EF4-FFF2-40B4-BE49-F238E27FC236}">
                    <a16:creationId xmlns:a16="http://schemas.microsoft.com/office/drawing/2014/main" id="{014485AE-9B95-8813-E958-4C398DEE178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>
              <a:extLst>
                <a:ext uri="{FF2B5EF4-FFF2-40B4-BE49-F238E27FC236}">
                  <a16:creationId xmlns:a16="http://schemas.microsoft.com/office/drawing/2014/main" id="{868A2682-8789-920A-390A-976AA04539D4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>
                <a:extLst>
                  <a:ext uri="{FF2B5EF4-FFF2-40B4-BE49-F238E27FC236}">
                    <a16:creationId xmlns:a16="http://schemas.microsoft.com/office/drawing/2014/main" id="{7D1A58F0-5A51-E4B6-5391-22766D8390D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>
                <a:extLst>
                  <a:ext uri="{FF2B5EF4-FFF2-40B4-BE49-F238E27FC236}">
                    <a16:creationId xmlns:a16="http://schemas.microsoft.com/office/drawing/2014/main" id="{F4326324-0E71-0319-97A8-7DDA746958F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>
              <a:extLst>
                <a:ext uri="{FF2B5EF4-FFF2-40B4-BE49-F238E27FC236}">
                  <a16:creationId xmlns:a16="http://schemas.microsoft.com/office/drawing/2014/main" id="{43262863-BDEE-8CC7-BB5E-0CB1F372998F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>
                <a:extLst>
                  <a:ext uri="{FF2B5EF4-FFF2-40B4-BE49-F238E27FC236}">
                    <a16:creationId xmlns:a16="http://schemas.microsoft.com/office/drawing/2014/main" id="{508C0931-878E-36B4-FDBB-861640C98F91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>
                <a:extLst>
                  <a:ext uri="{FF2B5EF4-FFF2-40B4-BE49-F238E27FC236}">
                    <a16:creationId xmlns:a16="http://schemas.microsoft.com/office/drawing/2014/main" id="{D4136DCC-6096-AA26-410B-2DD7FA4F5B8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>
              <a:extLst>
                <a:ext uri="{FF2B5EF4-FFF2-40B4-BE49-F238E27FC236}">
                  <a16:creationId xmlns:a16="http://schemas.microsoft.com/office/drawing/2014/main" id="{7455F9D2-CB83-25FF-5713-546D8DF74968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>
                <a:extLst>
                  <a:ext uri="{FF2B5EF4-FFF2-40B4-BE49-F238E27FC236}">
                    <a16:creationId xmlns:a16="http://schemas.microsoft.com/office/drawing/2014/main" id="{D93DA976-4730-E89B-7D22-E7A362954BA3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>
                <a:extLst>
                  <a:ext uri="{FF2B5EF4-FFF2-40B4-BE49-F238E27FC236}">
                    <a16:creationId xmlns:a16="http://schemas.microsoft.com/office/drawing/2014/main" id="{3DC8E141-6124-87AD-07D3-1D9A05100E5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>
              <a:extLst>
                <a:ext uri="{FF2B5EF4-FFF2-40B4-BE49-F238E27FC236}">
                  <a16:creationId xmlns:a16="http://schemas.microsoft.com/office/drawing/2014/main" id="{346CAF90-F5E5-4726-7B9A-B48F01F18575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>
                <a:extLst>
                  <a:ext uri="{FF2B5EF4-FFF2-40B4-BE49-F238E27FC236}">
                    <a16:creationId xmlns:a16="http://schemas.microsoft.com/office/drawing/2014/main" id="{53F4CA58-968A-1D71-36F6-E9C5899FD602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>
                <a:extLst>
                  <a:ext uri="{FF2B5EF4-FFF2-40B4-BE49-F238E27FC236}">
                    <a16:creationId xmlns:a16="http://schemas.microsoft.com/office/drawing/2014/main" id="{94BE775F-54DA-C63B-6E54-C076C5CC623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>
              <a:extLst>
                <a:ext uri="{FF2B5EF4-FFF2-40B4-BE49-F238E27FC236}">
                  <a16:creationId xmlns:a16="http://schemas.microsoft.com/office/drawing/2014/main" id="{EA7A3C48-D470-0575-C9C9-D64E9106BF22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>
                <a:extLst>
                  <a:ext uri="{FF2B5EF4-FFF2-40B4-BE49-F238E27FC236}">
                    <a16:creationId xmlns:a16="http://schemas.microsoft.com/office/drawing/2014/main" id="{AC9D52A1-AD84-8C73-728C-282178D0F4C3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>
                <a:extLst>
                  <a:ext uri="{FF2B5EF4-FFF2-40B4-BE49-F238E27FC236}">
                    <a16:creationId xmlns:a16="http://schemas.microsoft.com/office/drawing/2014/main" id="{8BC06D6A-A10D-17C7-D014-DD23B57F108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>
              <a:extLst>
                <a:ext uri="{FF2B5EF4-FFF2-40B4-BE49-F238E27FC236}">
                  <a16:creationId xmlns:a16="http://schemas.microsoft.com/office/drawing/2014/main" id="{353F6B76-A7DC-B386-8F81-C4012661F1FD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>
                <a:extLst>
                  <a:ext uri="{FF2B5EF4-FFF2-40B4-BE49-F238E27FC236}">
                    <a16:creationId xmlns:a16="http://schemas.microsoft.com/office/drawing/2014/main" id="{9AEA4462-A532-0CD9-729A-1201141066AC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>
                <a:extLst>
                  <a:ext uri="{FF2B5EF4-FFF2-40B4-BE49-F238E27FC236}">
                    <a16:creationId xmlns:a16="http://schemas.microsoft.com/office/drawing/2014/main" id="{D2C460B1-E0FE-A67B-0673-1B9888C7996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>
            <a:extLst>
              <a:ext uri="{FF2B5EF4-FFF2-40B4-BE49-F238E27FC236}">
                <a16:creationId xmlns:a16="http://schemas.microsoft.com/office/drawing/2014/main" id="{2B743748-A8D5-FD6A-F1B0-2C6ABC94DB37}"/>
              </a:ext>
            </a:extLst>
          </p:cNvPr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>
              <a:extLst>
                <a:ext uri="{FF2B5EF4-FFF2-40B4-BE49-F238E27FC236}">
                  <a16:creationId xmlns:a16="http://schemas.microsoft.com/office/drawing/2014/main" id="{8601477B-E232-D697-592D-A9B597AAAD98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>
                <a:extLst>
                  <a:ext uri="{FF2B5EF4-FFF2-40B4-BE49-F238E27FC236}">
                    <a16:creationId xmlns:a16="http://schemas.microsoft.com/office/drawing/2014/main" id="{2FC419BC-E889-6B93-235E-00FE67980C3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>
                <a:extLst>
                  <a:ext uri="{FF2B5EF4-FFF2-40B4-BE49-F238E27FC236}">
                    <a16:creationId xmlns:a16="http://schemas.microsoft.com/office/drawing/2014/main" id="{91E5E969-BD76-6C12-6595-CE0CAD51B41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>
              <a:extLst>
                <a:ext uri="{FF2B5EF4-FFF2-40B4-BE49-F238E27FC236}">
                  <a16:creationId xmlns:a16="http://schemas.microsoft.com/office/drawing/2014/main" id="{C25BD2C6-2BE6-B051-B0A9-BC1D8A999D56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>
                <a:extLst>
                  <a:ext uri="{FF2B5EF4-FFF2-40B4-BE49-F238E27FC236}">
                    <a16:creationId xmlns:a16="http://schemas.microsoft.com/office/drawing/2014/main" id="{A007BFF8-BF58-B8F6-B43A-152B1E16FBD6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>
                <a:extLst>
                  <a:ext uri="{FF2B5EF4-FFF2-40B4-BE49-F238E27FC236}">
                    <a16:creationId xmlns:a16="http://schemas.microsoft.com/office/drawing/2014/main" id="{17385ED4-CC4C-7692-4863-F27D825DC66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>
              <a:extLst>
                <a:ext uri="{FF2B5EF4-FFF2-40B4-BE49-F238E27FC236}">
                  <a16:creationId xmlns:a16="http://schemas.microsoft.com/office/drawing/2014/main" id="{ACA95220-6F6D-89B4-7A2E-4AA9A94448C5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>
                <a:extLst>
                  <a:ext uri="{FF2B5EF4-FFF2-40B4-BE49-F238E27FC236}">
                    <a16:creationId xmlns:a16="http://schemas.microsoft.com/office/drawing/2014/main" id="{9CF6A8E9-804A-A076-F095-8EE3CDAA724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>
                <a:extLst>
                  <a:ext uri="{FF2B5EF4-FFF2-40B4-BE49-F238E27FC236}">
                    <a16:creationId xmlns:a16="http://schemas.microsoft.com/office/drawing/2014/main" id="{59EC2FAA-3E90-F8C8-DA98-F2CB648F4FA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>
              <a:extLst>
                <a:ext uri="{FF2B5EF4-FFF2-40B4-BE49-F238E27FC236}">
                  <a16:creationId xmlns:a16="http://schemas.microsoft.com/office/drawing/2014/main" id="{8991F0D1-7E86-5CC8-56CC-52C76904DF17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>
                <a:extLst>
                  <a:ext uri="{FF2B5EF4-FFF2-40B4-BE49-F238E27FC236}">
                    <a16:creationId xmlns:a16="http://schemas.microsoft.com/office/drawing/2014/main" id="{2E60FE24-2861-F761-CA8B-AC2B874E3A38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>
                <a:extLst>
                  <a:ext uri="{FF2B5EF4-FFF2-40B4-BE49-F238E27FC236}">
                    <a16:creationId xmlns:a16="http://schemas.microsoft.com/office/drawing/2014/main" id="{7F55B6DA-A99C-76E6-A120-D592A473C20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>
              <a:extLst>
                <a:ext uri="{FF2B5EF4-FFF2-40B4-BE49-F238E27FC236}">
                  <a16:creationId xmlns:a16="http://schemas.microsoft.com/office/drawing/2014/main" id="{F8E25FC4-D94B-6E85-7AC6-01CA94545A46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>
                <a:extLst>
                  <a:ext uri="{FF2B5EF4-FFF2-40B4-BE49-F238E27FC236}">
                    <a16:creationId xmlns:a16="http://schemas.microsoft.com/office/drawing/2014/main" id="{F369E0A5-DA34-5C45-0890-9A4765F10ECA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>
                <a:extLst>
                  <a:ext uri="{FF2B5EF4-FFF2-40B4-BE49-F238E27FC236}">
                    <a16:creationId xmlns:a16="http://schemas.microsoft.com/office/drawing/2014/main" id="{9A1D254D-16EF-57CC-41EF-3F89AAC285F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>
              <a:extLst>
                <a:ext uri="{FF2B5EF4-FFF2-40B4-BE49-F238E27FC236}">
                  <a16:creationId xmlns:a16="http://schemas.microsoft.com/office/drawing/2014/main" id="{722950D9-371B-C32D-7A8F-3117C71798B6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>
                <a:extLst>
                  <a:ext uri="{FF2B5EF4-FFF2-40B4-BE49-F238E27FC236}">
                    <a16:creationId xmlns:a16="http://schemas.microsoft.com/office/drawing/2014/main" id="{79BE44BE-5C9F-053D-FE39-E76BFF7C2CBA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>
                <a:extLst>
                  <a:ext uri="{FF2B5EF4-FFF2-40B4-BE49-F238E27FC236}">
                    <a16:creationId xmlns:a16="http://schemas.microsoft.com/office/drawing/2014/main" id="{1D4E0356-AB8E-E9D2-E38D-0EB3F628F87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>
              <a:extLst>
                <a:ext uri="{FF2B5EF4-FFF2-40B4-BE49-F238E27FC236}">
                  <a16:creationId xmlns:a16="http://schemas.microsoft.com/office/drawing/2014/main" id="{3EEBAD14-6421-ABDC-FD4E-6730FB3103C0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>
                <a:extLst>
                  <a:ext uri="{FF2B5EF4-FFF2-40B4-BE49-F238E27FC236}">
                    <a16:creationId xmlns:a16="http://schemas.microsoft.com/office/drawing/2014/main" id="{4A005685-25F7-E715-A943-339C19B51DE7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>
                <a:extLst>
                  <a:ext uri="{FF2B5EF4-FFF2-40B4-BE49-F238E27FC236}">
                    <a16:creationId xmlns:a16="http://schemas.microsoft.com/office/drawing/2014/main" id="{FBFC706B-718F-C341-5D9D-5BA2D7C6EC1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>
              <a:extLst>
                <a:ext uri="{FF2B5EF4-FFF2-40B4-BE49-F238E27FC236}">
                  <a16:creationId xmlns:a16="http://schemas.microsoft.com/office/drawing/2014/main" id="{8F7F5B2F-E961-96B7-A03E-B15AC35B0F64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>
                <a:extLst>
                  <a:ext uri="{FF2B5EF4-FFF2-40B4-BE49-F238E27FC236}">
                    <a16:creationId xmlns:a16="http://schemas.microsoft.com/office/drawing/2014/main" id="{9E37F0A7-00F6-73D1-0C9C-C7AD926AA544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>
                <a:extLst>
                  <a:ext uri="{FF2B5EF4-FFF2-40B4-BE49-F238E27FC236}">
                    <a16:creationId xmlns:a16="http://schemas.microsoft.com/office/drawing/2014/main" id="{1F3C279C-42B6-E708-9C63-24C3D182B42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>
              <a:extLst>
                <a:ext uri="{FF2B5EF4-FFF2-40B4-BE49-F238E27FC236}">
                  <a16:creationId xmlns:a16="http://schemas.microsoft.com/office/drawing/2014/main" id="{536EB96F-7EFB-5991-842C-A050F7981B32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>
                <a:extLst>
                  <a:ext uri="{FF2B5EF4-FFF2-40B4-BE49-F238E27FC236}">
                    <a16:creationId xmlns:a16="http://schemas.microsoft.com/office/drawing/2014/main" id="{ACEDF3DC-9421-23D8-9789-389FBF9F581B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>
                <a:extLst>
                  <a:ext uri="{FF2B5EF4-FFF2-40B4-BE49-F238E27FC236}">
                    <a16:creationId xmlns:a16="http://schemas.microsoft.com/office/drawing/2014/main" id="{44D1FC36-26A4-3DE5-B708-FB53F0E47EE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>
            <a:extLst>
              <a:ext uri="{FF2B5EF4-FFF2-40B4-BE49-F238E27FC236}">
                <a16:creationId xmlns:a16="http://schemas.microsoft.com/office/drawing/2014/main" id="{C312A535-55DB-CDD5-974E-807BEB7E2190}"/>
              </a:ext>
            </a:extLst>
          </p:cNvPr>
          <p:cNvSpPr/>
          <p:nvPr/>
        </p:nvSpPr>
        <p:spPr>
          <a:xfrm>
            <a:off x="9228680" y="76432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24" name="Google Shape;824;p15">
            <a:extLst>
              <a:ext uri="{FF2B5EF4-FFF2-40B4-BE49-F238E27FC236}">
                <a16:creationId xmlns:a16="http://schemas.microsoft.com/office/drawing/2014/main" id="{EBC539DB-C540-FFA1-EDD9-E07D2D6F9173}"/>
              </a:ext>
            </a:extLst>
          </p:cNvPr>
          <p:cNvSpPr txBox="1"/>
          <p:nvPr/>
        </p:nvSpPr>
        <p:spPr>
          <a:xfrm>
            <a:off x="1386419" y="2590901"/>
            <a:ext cx="16013490" cy="723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switch (expression) {</a:t>
            </a:r>
          </a:p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    case value1:</a:t>
            </a:r>
          </a:p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        // Code_block1</a:t>
            </a:r>
          </a:p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        break;</a:t>
            </a:r>
          </a:p>
          <a:p>
            <a:pPr lvl="0">
              <a:lnSpc>
                <a:spcPct val="140025"/>
              </a:lnSpc>
            </a:pPr>
            <a:endParaRPr lang="en-US" sz="2800" dirty="0">
              <a:latin typeface="Arimo"/>
              <a:ea typeface="Arimo"/>
              <a:cs typeface="Arimo"/>
              <a:sym typeface="Arimo"/>
            </a:endParaRPr>
          </a:p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    case value2:</a:t>
            </a:r>
          </a:p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        // Code_block2</a:t>
            </a:r>
          </a:p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        break;</a:t>
            </a:r>
          </a:p>
          <a:p>
            <a:pPr lvl="0">
              <a:lnSpc>
                <a:spcPct val="140025"/>
              </a:lnSpc>
            </a:pPr>
            <a:endParaRPr lang="en-US" sz="2800" dirty="0">
              <a:latin typeface="Arimo"/>
              <a:ea typeface="Arimo"/>
              <a:cs typeface="Arimo"/>
              <a:sym typeface="Arimo"/>
            </a:endParaRPr>
          </a:p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    default:</a:t>
            </a:r>
          </a:p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        // Default_code_block</a:t>
            </a:r>
          </a:p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}</a:t>
            </a:r>
            <a:endParaRPr sz="2800" dirty="0"/>
          </a:p>
        </p:txBody>
      </p:sp>
      <p:grpSp>
        <p:nvGrpSpPr>
          <p:cNvPr id="825" name="Google Shape;825;p15">
            <a:extLst>
              <a:ext uri="{FF2B5EF4-FFF2-40B4-BE49-F238E27FC236}">
                <a16:creationId xmlns:a16="http://schemas.microsoft.com/office/drawing/2014/main" id="{FCE805E4-1014-C6E6-E8E8-493E751F5D11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>
              <a:extLst>
                <a:ext uri="{FF2B5EF4-FFF2-40B4-BE49-F238E27FC236}">
                  <a16:creationId xmlns:a16="http://schemas.microsoft.com/office/drawing/2014/main" id="{AF5A5BD9-FCC9-2AA5-AD50-CA2893DA10F7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>
                <a:extLst>
                  <a:ext uri="{FF2B5EF4-FFF2-40B4-BE49-F238E27FC236}">
                    <a16:creationId xmlns:a16="http://schemas.microsoft.com/office/drawing/2014/main" id="{78872CDA-7151-DFBF-9801-7054B8B20612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>
                <a:extLst>
                  <a:ext uri="{FF2B5EF4-FFF2-40B4-BE49-F238E27FC236}">
                    <a16:creationId xmlns:a16="http://schemas.microsoft.com/office/drawing/2014/main" id="{F7F20D90-21D2-6A77-8419-1F1780E7FBD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>
              <a:extLst>
                <a:ext uri="{FF2B5EF4-FFF2-40B4-BE49-F238E27FC236}">
                  <a16:creationId xmlns:a16="http://schemas.microsoft.com/office/drawing/2014/main" id="{323372BB-DF81-AFFA-D20E-B546AB34938C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>
                <a:extLst>
                  <a:ext uri="{FF2B5EF4-FFF2-40B4-BE49-F238E27FC236}">
                    <a16:creationId xmlns:a16="http://schemas.microsoft.com/office/drawing/2014/main" id="{A7667552-6ECC-E802-614D-90327F39D4BE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>
                <a:extLst>
                  <a:ext uri="{FF2B5EF4-FFF2-40B4-BE49-F238E27FC236}">
                    <a16:creationId xmlns:a16="http://schemas.microsoft.com/office/drawing/2014/main" id="{76187B28-FDD5-B9F4-5DA6-34E40EB25FB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>
              <a:extLst>
                <a:ext uri="{FF2B5EF4-FFF2-40B4-BE49-F238E27FC236}">
                  <a16:creationId xmlns:a16="http://schemas.microsoft.com/office/drawing/2014/main" id="{6AA1F59A-00FD-49EB-C79B-BB30DD8F14B7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>
                <a:extLst>
                  <a:ext uri="{FF2B5EF4-FFF2-40B4-BE49-F238E27FC236}">
                    <a16:creationId xmlns:a16="http://schemas.microsoft.com/office/drawing/2014/main" id="{92CB1E66-38D6-A770-11B7-36A8E60C9A10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>
                <a:extLst>
                  <a:ext uri="{FF2B5EF4-FFF2-40B4-BE49-F238E27FC236}">
                    <a16:creationId xmlns:a16="http://schemas.microsoft.com/office/drawing/2014/main" id="{B1739912-E670-A895-AC77-36C8A2645DC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>
              <a:extLst>
                <a:ext uri="{FF2B5EF4-FFF2-40B4-BE49-F238E27FC236}">
                  <a16:creationId xmlns:a16="http://schemas.microsoft.com/office/drawing/2014/main" id="{A69BF0B5-9C6D-1102-8BAC-3C0C21532461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>
                <a:extLst>
                  <a:ext uri="{FF2B5EF4-FFF2-40B4-BE49-F238E27FC236}">
                    <a16:creationId xmlns:a16="http://schemas.microsoft.com/office/drawing/2014/main" id="{090CE466-FA97-40E4-82D6-A9859D8D0E93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>
                <a:extLst>
                  <a:ext uri="{FF2B5EF4-FFF2-40B4-BE49-F238E27FC236}">
                    <a16:creationId xmlns:a16="http://schemas.microsoft.com/office/drawing/2014/main" id="{31411C5D-5EA3-3728-6BAD-26BABDE2606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763;p15">
            <a:extLst>
              <a:ext uri="{FF2B5EF4-FFF2-40B4-BE49-F238E27FC236}">
                <a16:creationId xmlns:a16="http://schemas.microsoft.com/office/drawing/2014/main" id="{9755AAC3-C811-B452-BDC6-0D03F1C5818B}"/>
              </a:ext>
            </a:extLst>
          </p:cNvPr>
          <p:cNvSpPr txBox="1"/>
          <p:nvPr/>
        </p:nvSpPr>
        <p:spPr>
          <a:xfrm>
            <a:off x="878897" y="1978779"/>
            <a:ext cx="83773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Syntax</a:t>
            </a:r>
            <a:r>
              <a:rPr lang="en-US" sz="3600" b="0" i="0" u="sng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  </a:t>
            </a:r>
            <a:endParaRPr sz="3600" u="sng" dirty="0"/>
          </a:p>
        </p:txBody>
      </p:sp>
    </p:spTree>
    <p:extLst>
      <p:ext uri="{BB962C8B-B14F-4D97-AF65-F5344CB8AC3E}">
        <p14:creationId xmlns:p14="http://schemas.microsoft.com/office/powerpoint/2010/main" val="21402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096">
          <a:extLst>
            <a:ext uri="{FF2B5EF4-FFF2-40B4-BE49-F238E27FC236}">
              <a16:creationId xmlns:a16="http://schemas.microsoft.com/office/drawing/2014/main" id="{01509C20-B43F-5C82-BA95-672BA05AF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9">
            <a:extLst>
              <a:ext uri="{FF2B5EF4-FFF2-40B4-BE49-F238E27FC236}">
                <a16:creationId xmlns:a16="http://schemas.microsoft.com/office/drawing/2014/main" id="{9C767AF7-D716-4E03-2566-C79517C8D7F3}"/>
              </a:ext>
            </a:extLst>
          </p:cNvPr>
          <p:cNvGrpSpPr/>
          <p:nvPr/>
        </p:nvGrpSpPr>
        <p:grpSpPr>
          <a:xfrm rot="2821008">
            <a:off x="17055307" y="-92053"/>
            <a:ext cx="1057412" cy="1194325"/>
            <a:chOff x="-95788" y="-89271"/>
            <a:chExt cx="1409883" cy="1592433"/>
          </a:xfrm>
        </p:grpSpPr>
        <p:grpSp>
          <p:nvGrpSpPr>
            <p:cNvPr id="1098" name="Google Shape;1098;p19">
              <a:extLst>
                <a:ext uri="{FF2B5EF4-FFF2-40B4-BE49-F238E27FC236}">
                  <a16:creationId xmlns:a16="http://schemas.microsoft.com/office/drawing/2014/main" id="{50892B30-F7FD-C64D-F856-56407E483DFB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99" name="Google Shape;1099;p19">
                <a:extLst>
                  <a:ext uri="{FF2B5EF4-FFF2-40B4-BE49-F238E27FC236}">
                    <a16:creationId xmlns:a16="http://schemas.microsoft.com/office/drawing/2014/main" id="{AA863D0E-A8C2-D6F5-8508-6FB21035C6B2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9">
                <a:extLst>
                  <a:ext uri="{FF2B5EF4-FFF2-40B4-BE49-F238E27FC236}">
                    <a16:creationId xmlns:a16="http://schemas.microsoft.com/office/drawing/2014/main" id="{4B2A5D23-9B93-5D8F-63A4-AB5C624FE9D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19">
              <a:extLst>
                <a:ext uri="{FF2B5EF4-FFF2-40B4-BE49-F238E27FC236}">
                  <a16:creationId xmlns:a16="http://schemas.microsoft.com/office/drawing/2014/main" id="{4DE0086E-5F6E-0922-7853-40A4D3103627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102" name="Google Shape;1102;p19">
                <a:extLst>
                  <a:ext uri="{FF2B5EF4-FFF2-40B4-BE49-F238E27FC236}">
                    <a16:creationId xmlns:a16="http://schemas.microsoft.com/office/drawing/2014/main" id="{F10F5B69-0F90-64EA-96EE-1B06A4200E32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9">
                <a:extLst>
                  <a:ext uri="{FF2B5EF4-FFF2-40B4-BE49-F238E27FC236}">
                    <a16:creationId xmlns:a16="http://schemas.microsoft.com/office/drawing/2014/main" id="{9D31D471-2711-EC58-9463-45E97EC9218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19">
              <a:extLst>
                <a:ext uri="{FF2B5EF4-FFF2-40B4-BE49-F238E27FC236}">
                  <a16:creationId xmlns:a16="http://schemas.microsoft.com/office/drawing/2014/main" id="{89FE22D4-7092-7EFA-3376-E6ECDFE176A5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105" name="Google Shape;1105;p19">
                <a:extLst>
                  <a:ext uri="{FF2B5EF4-FFF2-40B4-BE49-F238E27FC236}">
                    <a16:creationId xmlns:a16="http://schemas.microsoft.com/office/drawing/2014/main" id="{43D45871-964B-634C-2DF8-27A0A31183D3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9">
                <a:extLst>
                  <a:ext uri="{FF2B5EF4-FFF2-40B4-BE49-F238E27FC236}">
                    <a16:creationId xmlns:a16="http://schemas.microsoft.com/office/drawing/2014/main" id="{77B311D6-26D0-0EA6-7EAF-092C34219AB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19">
              <a:extLst>
                <a:ext uri="{FF2B5EF4-FFF2-40B4-BE49-F238E27FC236}">
                  <a16:creationId xmlns:a16="http://schemas.microsoft.com/office/drawing/2014/main" id="{E2431AA4-0216-37A5-2D53-79353473A26A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108" name="Google Shape;1108;p19">
                <a:extLst>
                  <a:ext uri="{FF2B5EF4-FFF2-40B4-BE49-F238E27FC236}">
                    <a16:creationId xmlns:a16="http://schemas.microsoft.com/office/drawing/2014/main" id="{6DD82B90-2299-CE2A-5F2B-DC84DB503B6C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9">
                <a:extLst>
                  <a:ext uri="{FF2B5EF4-FFF2-40B4-BE49-F238E27FC236}">
                    <a16:creationId xmlns:a16="http://schemas.microsoft.com/office/drawing/2014/main" id="{E3E6A4B1-CB77-F4C4-A010-9AB87D5BB74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0" name="Google Shape;1110;p19">
            <a:extLst>
              <a:ext uri="{FF2B5EF4-FFF2-40B4-BE49-F238E27FC236}">
                <a16:creationId xmlns:a16="http://schemas.microsoft.com/office/drawing/2014/main" id="{7A3CD9A9-8C39-3DF1-2643-56DE2297E41C}"/>
              </a:ext>
            </a:extLst>
          </p:cNvPr>
          <p:cNvGrpSpPr/>
          <p:nvPr/>
        </p:nvGrpSpPr>
        <p:grpSpPr>
          <a:xfrm>
            <a:off x="12012670" y="1292141"/>
            <a:ext cx="5851054" cy="1309820"/>
            <a:chOff x="0" y="0"/>
            <a:chExt cx="7801405" cy="1746426"/>
          </a:xfrm>
        </p:grpSpPr>
        <p:grpSp>
          <p:nvGrpSpPr>
            <p:cNvPr id="1111" name="Google Shape;1111;p19">
              <a:extLst>
                <a:ext uri="{FF2B5EF4-FFF2-40B4-BE49-F238E27FC236}">
                  <a16:creationId xmlns:a16="http://schemas.microsoft.com/office/drawing/2014/main" id="{BC43866B-5CC7-415C-D942-5865353D42E0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112" name="Google Shape;1112;p19">
                <a:extLst>
                  <a:ext uri="{FF2B5EF4-FFF2-40B4-BE49-F238E27FC236}">
                    <a16:creationId xmlns:a16="http://schemas.microsoft.com/office/drawing/2014/main" id="{C1D38B98-189A-F095-6D1F-FE0599FAFC5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9">
                <a:extLst>
                  <a:ext uri="{FF2B5EF4-FFF2-40B4-BE49-F238E27FC236}">
                    <a16:creationId xmlns:a16="http://schemas.microsoft.com/office/drawing/2014/main" id="{5571BAC2-6739-E93E-CC98-C753D939AE3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19">
              <a:extLst>
                <a:ext uri="{FF2B5EF4-FFF2-40B4-BE49-F238E27FC236}">
                  <a16:creationId xmlns:a16="http://schemas.microsoft.com/office/drawing/2014/main" id="{BFD59AE4-CF15-0897-74A6-A745D78D7FE9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115" name="Google Shape;1115;p19">
                <a:extLst>
                  <a:ext uri="{FF2B5EF4-FFF2-40B4-BE49-F238E27FC236}">
                    <a16:creationId xmlns:a16="http://schemas.microsoft.com/office/drawing/2014/main" id="{5D855C4B-698E-95DF-88AD-F1D7D245F61B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9">
                <a:extLst>
                  <a:ext uri="{FF2B5EF4-FFF2-40B4-BE49-F238E27FC236}">
                    <a16:creationId xmlns:a16="http://schemas.microsoft.com/office/drawing/2014/main" id="{6B19A92C-3123-2EE1-C112-6E331AF9DF1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9">
              <a:extLst>
                <a:ext uri="{FF2B5EF4-FFF2-40B4-BE49-F238E27FC236}">
                  <a16:creationId xmlns:a16="http://schemas.microsoft.com/office/drawing/2014/main" id="{9664AA7C-2313-7D71-7084-1D2715FBB558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118" name="Google Shape;1118;p19">
                <a:extLst>
                  <a:ext uri="{FF2B5EF4-FFF2-40B4-BE49-F238E27FC236}">
                    <a16:creationId xmlns:a16="http://schemas.microsoft.com/office/drawing/2014/main" id="{BF56CDBE-55D3-BD9D-91B0-23F42892563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9">
                <a:extLst>
                  <a:ext uri="{FF2B5EF4-FFF2-40B4-BE49-F238E27FC236}">
                    <a16:creationId xmlns:a16="http://schemas.microsoft.com/office/drawing/2014/main" id="{C43D6B2B-40A5-3229-9036-31348B1260F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19">
              <a:extLst>
                <a:ext uri="{FF2B5EF4-FFF2-40B4-BE49-F238E27FC236}">
                  <a16:creationId xmlns:a16="http://schemas.microsoft.com/office/drawing/2014/main" id="{C2BA8C27-BE27-2518-0B6B-D955EA4FA222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121" name="Google Shape;1121;p19">
                <a:extLst>
                  <a:ext uri="{FF2B5EF4-FFF2-40B4-BE49-F238E27FC236}">
                    <a16:creationId xmlns:a16="http://schemas.microsoft.com/office/drawing/2014/main" id="{8B2B2815-AE22-7CC5-12F5-E58E00B9A97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9">
                <a:extLst>
                  <a:ext uri="{FF2B5EF4-FFF2-40B4-BE49-F238E27FC236}">
                    <a16:creationId xmlns:a16="http://schemas.microsoft.com/office/drawing/2014/main" id="{D5897110-CA35-E1CE-3B7F-95ED6D0BE33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19">
              <a:extLst>
                <a:ext uri="{FF2B5EF4-FFF2-40B4-BE49-F238E27FC236}">
                  <a16:creationId xmlns:a16="http://schemas.microsoft.com/office/drawing/2014/main" id="{69D77F04-8667-BE60-F6FD-3AEEEFDCDA65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124" name="Google Shape;1124;p19">
                <a:extLst>
                  <a:ext uri="{FF2B5EF4-FFF2-40B4-BE49-F238E27FC236}">
                    <a16:creationId xmlns:a16="http://schemas.microsoft.com/office/drawing/2014/main" id="{11E7B8BE-D675-00D0-6DEE-F81F5BB702EE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9">
                <a:extLst>
                  <a:ext uri="{FF2B5EF4-FFF2-40B4-BE49-F238E27FC236}">
                    <a16:creationId xmlns:a16="http://schemas.microsoft.com/office/drawing/2014/main" id="{8FB53C68-BE72-CD5C-2A73-792BF2F84F8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19">
              <a:extLst>
                <a:ext uri="{FF2B5EF4-FFF2-40B4-BE49-F238E27FC236}">
                  <a16:creationId xmlns:a16="http://schemas.microsoft.com/office/drawing/2014/main" id="{8C844254-1486-9EF1-752D-CF4E5E6EC527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127" name="Google Shape;1127;p19">
                <a:extLst>
                  <a:ext uri="{FF2B5EF4-FFF2-40B4-BE49-F238E27FC236}">
                    <a16:creationId xmlns:a16="http://schemas.microsoft.com/office/drawing/2014/main" id="{ECBA3476-A1D0-0EDF-ECA9-357FE93F19A7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9">
                <a:extLst>
                  <a:ext uri="{FF2B5EF4-FFF2-40B4-BE49-F238E27FC236}">
                    <a16:creationId xmlns:a16="http://schemas.microsoft.com/office/drawing/2014/main" id="{2725E56A-4553-6626-02FD-5F5F313F4C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9">
              <a:extLst>
                <a:ext uri="{FF2B5EF4-FFF2-40B4-BE49-F238E27FC236}">
                  <a16:creationId xmlns:a16="http://schemas.microsoft.com/office/drawing/2014/main" id="{83BA27FE-1D1C-2F2C-0B57-D4BB95EA0378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130" name="Google Shape;1130;p19">
                <a:extLst>
                  <a:ext uri="{FF2B5EF4-FFF2-40B4-BE49-F238E27FC236}">
                    <a16:creationId xmlns:a16="http://schemas.microsoft.com/office/drawing/2014/main" id="{E725AFB6-AB2C-7130-983C-256330EB7E82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9">
                <a:extLst>
                  <a:ext uri="{FF2B5EF4-FFF2-40B4-BE49-F238E27FC236}">
                    <a16:creationId xmlns:a16="http://schemas.microsoft.com/office/drawing/2014/main" id="{9D7561B1-AB6A-873A-71EC-650127BF04D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19">
              <a:extLst>
                <a:ext uri="{FF2B5EF4-FFF2-40B4-BE49-F238E27FC236}">
                  <a16:creationId xmlns:a16="http://schemas.microsoft.com/office/drawing/2014/main" id="{E1DEA710-7A3F-D926-C043-9D639C50E720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133" name="Google Shape;1133;p19">
                <a:extLst>
                  <a:ext uri="{FF2B5EF4-FFF2-40B4-BE49-F238E27FC236}">
                    <a16:creationId xmlns:a16="http://schemas.microsoft.com/office/drawing/2014/main" id="{E8852A1D-7A68-C0C5-34A6-DC2F8CBC5897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9">
                <a:extLst>
                  <a:ext uri="{FF2B5EF4-FFF2-40B4-BE49-F238E27FC236}">
                    <a16:creationId xmlns:a16="http://schemas.microsoft.com/office/drawing/2014/main" id="{7D1CB2D3-234D-A994-073F-165A80AD2D2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5" name="Google Shape;1135;p19">
              <a:extLst>
                <a:ext uri="{FF2B5EF4-FFF2-40B4-BE49-F238E27FC236}">
                  <a16:creationId xmlns:a16="http://schemas.microsoft.com/office/drawing/2014/main" id="{DEE6BBF0-8C22-E111-ECA8-A46C605228AE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136" name="Google Shape;1136;p19">
                <a:extLst>
                  <a:ext uri="{FF2B5EF4-FFF2-40B4-BE49-F238E27FC236}">
                    <a16:creationId xmlns:a16="http://schemas.microsoft.com/office/drawing/2014/main" id="{E03D89EE-A15D-A12F-B10E-EAD2652609F0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9">
                <a:extLst>
                  <a:ext uri="{FF2B5EF4-FFF2-40B4-BE49-F238E27FC236}">
                    <a16:creationId xmlns:a16="http://schemas.microsoft.com/office/drawing/2014/main" id="{21C0110E-7A02-8041-C2D9-68773F29104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4" name="Google Shape;1144;p19">
            <a:extLst>
              <a:ext uri="{FF2B5EF4-FFF2-40B4-BE49-F238E27FC236}">
                <a16:creationId xmlns:a16="http://schemas.microsoft.com/office/drawing/2014/main" id="{1261DF1A-2359-16E8-2027-4E89072DE7B2}"/>
              </a:ext>
            </a:extLst>
          </p:cNvPr>
          <p:cNvSpPr/>
          <p:nvPr/>
        </p:nvSpPr>
        <p:spPr>
          <a:xfrm>
            <a:off x="16662367" y="7685039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5" name="Google Shape;1145;p19">
            <a:extLst>
              <a:ext uri="{FF2B5EF4-FFF2-40B4-BE49-F238E27FC236}">
                <a16:creationId xmlns:a16="http://schemas.microsoft.com/office/drawing/2014/main" id="{2DA8696C-7F9A-01D2-80F1-4CE6635F95A9}"/>
              </a:ext>
            </a:extLst>
          </p:cNvPr>
          <p:cNvSpPr txBox="1"/>
          <p:nvPr/>
        </p:nvSpPr>
        <p:spPr>
          <a:xfrm>
            <a:off x="951489" y="324980"/>
            <a:ext cx="970544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ILLUSTRATIONS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C90F6-8357-C0B5-4E66-DFAEFB49B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195" y="2601961"/>
            <a:ext cx="9390752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81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12">
          <a:extLst>
            <a:ext uri="{FF2B5EF4-FFF2-40B4-BE49-F238E27FC236}">
              <a16:creationId xmlns:a16="http://schemas.microsoft.com/office/drawing/2014/main" id="{EBBF0D06-D13F-C629-622B-ADA1DB0CB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4">
            <a:extLst>
              <a:ext uri="{FF2B5EF4-FFF2-40B4-BE49-F238E27FC236}">
                <a16:creationId xmlns:a16="http://schemas.microsoft.com/office/drawing/2014/main" id="{D9CBCFB8-2DD5-B71C-BA1E-1584F42499F5}"/>
              </a:ext>
            </a:extLst>
          </p:cNvPr>
          <p:cNvSpPr/>
          <p:nvPr/>
        </p:nvSpPr>
        <p:spPr>
          <a:xfrm>
            <a:off x="1350095" y="1341394"/>
            <a:ext cx="14852954" cy="4512441"/>
          </a:xfrm>
          <a:prstGeom prst="rect">
            <a:avLst/>
          </a:prstGeom>
          <a:solidFill>
            <a:srgbClr val="393A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14">
            <a:extLst>
              <a:ext uri="{FF2B5EF4-FFF2-40B4-BE49-F238E27FC236}">
                <a16:creationId xmlns:a16="http://schemas.microsoft.com/office/drawing/2014/main" id="{30DB85FD-ACFE-9A09-B8AE-D411B8938256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715" name="Google Shape;715;p14">
              <a:extLst>
                <a:ext uri="{FF2B5EF4-FFF2-40B4-BE49-F238E27FC236}">
                  <a16:creationId xmlns:a16="http://schemas.microsoft.com/office/drawing/2014/main" id="{7393134B-048B-5961-3A81-8A7C6F6A528E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716" name="Google Shape;716;p14">
                <a:extLst>
                  <a:ext uri="{FF2B5EF4-FFF2-40B4-BE49-F238E27FC236}">
                    <a16:creationId xmlns:a16="http://schemas.microsoft.com/office/drawing/2014/main" id="{EB73AAD6-2059-8D6C-2273-CAA698D38F28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>
                <a:extLst>
                  <a:ext uri="{FF2B5EF4-FFF2-40B4-BE49-F238E27FC236}">
                    <a16:creationId xmlns:a16="http://schemas.microsoft.com/office/drawing/2014/main" id="{A35B4AFD-CF4B-5DC9-928C-576C5B83032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4">
              <a:extLst>
                <a:ext uri="{FF2B5EF4-FFF2-40B4-BE49-F238E27FC236}">
                  <a16:creationId xmlns:a16="http://schemas.microsoft.com/office/drawing/2014/main" id="{8DF22F77-B530-CDCD-19A5-B18E5C20A47E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719" name="Google Shape;719;p14">
                <a:extLst>
                  <a:ext uri="{FF2B5EF4-FFF2-40B4-BE49-F238E27FC236}">
                    <a16:creationId xmlns:a16="http://schemas.microsoft.com/office/drawing/2014/main" id="{D321935C-B176-0F1C-FE01-D5DFF87F52D1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>
                <a:extLst>
                  <a:ext uri="{FF2B5EF4-FFF2-40B4-BE49-F238E27FC236}">
                    <a16:creationId xmlns:a16="http://schemas.microsoft.com/office/drawing/2014/main" id="{2492372E-52AA-B0D7-47E6-BC3FB191A9C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14">
              <a:extLst>
                <a:ext uri="{FF2B5EF4-FFF2-40B4-BE49-F238E27FC236}">
                  <a16:creationId xmlns:a16="http://schemas.microsoft.com/office/drawing/2014/main" id="{55F32A9D-D22D-EC98-D2BA-62F19A625D74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722" name="Google Shape;722;p14">
                <a:extLst>
                  <a:ext uri="{FF2B5EF4-FFF2-40B4-BE49-F238E27FC236}">
                    <a16:creationId xmlns:a16="http://schemas.microsoft.com/office/drawing/2014/main" id="{36769AD8-5FAF-BA59-9750-8A78360D344F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>
                <a:extLst>
                  <a:ext uri="{FF2B5EF4-FFF2-40B4-BE49-F238E27FC236}">
                    <a16:creationId xmlns:a16="http://schemas.microsoft.com/office/drawing/2014/main" id="{19ABC320-6115-9826-BE12-F5A5AFD5AFE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14">
              <a:extLst>
                <a:ext uri="{FF2B5EF4-FFF2-40B4-BE49-F238E27FC236}">
                  <a16:creationId xmlns:a16="http://schemas.microsoft.com/office/drawing/2014/main" id="{4BD51860-DB5C-EC42-6F85-38D035CB6CB2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25" name="Google Shape;725;p14">
                <a:extLst>
                  <a:ext uri="{FF2B5EF4-FFF2-40B4-BE49-F238E27FC236}">
                    <a16:creationId xmlns:a16="http://schemas.microsoft.com/office/drawing/2014/main" id="{95ECA8F9-774E-67D7-EFEC-19FFF9EFE77B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>
                <a:extLst>
                  <a:ext uri="{FF2B5EF4-FFF2-40B4-BE49-F238E27FC236}">
                    <a16:creationId xmlns:a16="http://schemas.microsoft.com/office/drawing/2014/main" id="{FF8097C6-0D13-9462-B309-489DA202BC4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7" name="Google Shape;727;p14">
            <a:extLst>
              <a:ext uri="{FF2B5EF4-FFF2-40B4-BE49-F238E27FC236}">
                <a16:creationId xmlns:a16="http://schemas.microsoft.com/office/drawing/2014/main" id="{F7C9BE12-8274-65B0-4239-ADD9BEC2BACE}"/>
              </a:ext>
            </a:extLst>
          </p:cNvPr>
          <p:cNvSpPr/>
          <p:nvPr/>
        </p:nvSpPr>
        <p:spPr>
          <a:xfrm>
            <a:off x="16422857" y="627962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28" name="Google Shape;728;p14">
            <a:extLst>
              <a:ext uri="{FF2B5EF4-FFF2-40B4-BE49-F238E27FC236}">
                <a16:creationId xmlns:a16="http://schemas.microsoft.com/office/drawing/2014/main" id="{062BF15F-9D9F-3463-AF5F-E1AD0CB7076E}"/>
              </a:ext>
            </a:extLst>
          </p:cNvPr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729" name="Google Shape;729;p14">
              <a:extLst>
                <a:ext uri="{FF2B5EF4-FFF2-40B4-BE49-F238E27FC236}">
                  <a16:creationId xmlns:a16="http://schemas.microsoft.com/office/drawing/2014/main" id="{C3225819-9261-4DF5-B69A-A25C44BFC86F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30" name="Google Shape;730;p14">
                <a:extLst>
                  <a:ext uri="{FF2B5EF4-FFF2-40B4-BE49-F238E27FC236}">
                    <a16:creationId xmlns:a16="http://schemas.microsoft.com/office/drawing/2014/main" id="{D67B536C-BF36-E726-0A9D-BB7C8AB1BD3B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>
                <a:extLst>
                  <a:ext uri="{FF2B5EF4-FFF2-40B4-BE49-F238E27FC236}">
                    <a16:creationId xmlns:a16="http://schemas.microsoft.com/office/drawing/2014/main" id="{EE0A6B12-71E2-4326-46AF-FDA504498EB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4">
              <a:extLst>
                <a:ext uri="{FF2B5EF4-FFF2-40B4-BE49-F238E27FC236}">
                  <a16:creationId xmlns:a16="http://schemas.microsoft.com/office/drawing/2014/main" id="{D2E05E19-A7A3-94B6-3EFC-D281E86F5E4B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33" name="Google Shape;733;p14">
                <a:extLst>
                  <a:ext uri="{FF2B5EF4-FFF2-40B4-BE49-F238E27FC236}">
                    <a16:creationId xmlns:a16="http://schemas.microsoft.com/office/drawing/2014/main" id="{46D69145-3B12-F954-AFCD-4CD0676760C6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>
                <a:extLst>
                  <a:ext uri="{FF2B5EF4-FFF2-40B4-BE49-F238E27FC236}">
                    <a16:creationId xmlns:a16="http://schemas.microsoft.com/office/drawing/2014/main" id="{18A1BFA7-52BC-2A33-A5F8-198048C23BE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4">
              <a:extLst>
                <a:ext uri="{FF2B5EF4-FFF2-40B4-BE49-F238E27FC236}">
                  <a16:creationId xmlns:a16="http://schemas.microsoft.com/office/drawing/2014/main" id="{04E7F8A7-C5F2-2324-4BF9-7FC691795EB8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736" name="Google Shape;736;p14">
                <a:extLst>
                  <a:ext uri="{FF2B5EF4-FFF2-40B4-BE49-F238E27FC236}">
                    <a16:creationId xmlns:a16="http://schemas.microsoft.com/office/drawing/2014/main" id="{2FB417CF-5813-05C8-A17D-EBBDE0B0FC0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>
                <a:extLst>
                  <a:ext uri="{FF2B5EF4-FFF2-40B4-BE49-F238E27FC236}">
                    <a16:creationId xmlns:a16="http://schemas.microsoft.com/office/drawing/2014/main" id="{A8095AF0-C2F5-D1EC-D731-1B35066EC4F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4">
              <a:extLst>
                <a:ext uri="{FF2B5EF4-FFF2-40B4-BE49-F238E27FC236}">
                  <a16:creationId xmlns:a16="http://schemas.microsoft.com/office/drawing/2014/main" id="{EB121ADF-EE9C-2FCA-5C08-7B8123A59022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739" name="Google Shape;739;p14">
                <a:extLst>
                  <a:ext uri="{FF2B5EF4-FFF2-40B4-BE49-F238E27FC236}">
                    <a16:creationId xmlns:a16="http://schemas.microsoft.com/office/drawing/2014/main" id="{CBB26038-1271-2715-247A-6FE33A023DC1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>
                <a:extLst>
                  <a:ext uri="{FF2B5EF4-FFF2-40B4-BE49-F238E27FC236}">
                    <a16:creationId xmlns:a16="http://schemas.microsoft.com/office/drawing/2014/main" id="{318D618B-DF0F-2472-1A2B-682EAAA375D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4">
              <a:extLst>
                <a:ext uri="{FF2B5EF4-FFF2-40B4-BE49-F238E27FC236}">
                  <a16:creationId xmlns:a16="http://schemas.microsoft.com/office/drawing/2014/main" id="{6CCA8221-C936-51B4-129F-6FF8FF2CE968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742" name="Google Shape;742;p14">
                <a:extLst>
                  <a:ext uri="{FF2B5EF4-FFF2-40B4-BE49-F238E27FC236}">
                    <a16:creationId xmlns:a16="http://schemas.microsoft.com/office/drawing/2014/main" id="{2ACDDE1B-F25A-6AB1-9AE4-AE4475EF8D13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>
                <a:extLst>
                  <a:ext uri="{FF2B5EF4-FFF2-40B4-BE49-F238E27FC236}">
                    <a16:creationId xmlns:a16="http://schemas.microsoft.com/office/drawing/2014/main" id="{1C6F52CC-40C1-F44A-2700-A8C2B432DBE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4" name="Google Shape;744;p14">
              <a:extLst>
                <a:ext uri="{FF2B5EF4-FFF2-40B4-BE49-F238E27FC236}">
                  <a16:creationId xmlns:a16="http://schemas.microsoft.com/office/drawing/2014/main" id="{D5BA204E-285B-00D4-1497-99293F4F5651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745" name="Google Shape;745;p14">
                <a:extLst>
                  <a:ext uri="{FF2B5EF4-FFF2-40B4-BE49-F238E27FC236}">
                    <a16:creationId xmlns:a16="http://schemas.microsoft.com/office/drawing/2014/main" id="{11656DB9-CABF-DF3A-76B6-84E71B2A2871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>
                <a:extLst>
                  <a:ext uri="{FF2B5EF4-FFF2-40B4-BE49-F238E27FC236}">
                    <a16:creationId xmlns:a16="http://schemas.microsoft.com/office/drawing/2014/main" id="{B6557C90-DAB7-7A13-E452-CB22E0B3E5B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7" name="Google Shape;747;p14">
              <a:extLst>
                <a:ext uri="{FF2B5EF4-FFF2-40B4-BE49-F238E27FC236}">
                  <a16:creationId xmlns:a16="http://schemas.microsoft.com/office/drawing/2014/main" id="{47D4C5E8-329F-BF14-B624-793A7DDE2999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748" name="Google Shape;748;p14">
                <a:extLst>
                  <a:ext uri="{FF2B5EF4-FFF2-40B4-BE49-F238E27FC236}">
                    <a16:creationId xmlns:a16="http://schemas.microsoft.com/office/drawing/2014/main" id="{8C012A88-A539-82AC-2E62-8FEE535B6E6A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>
                <a:extLst>
                  <a:ext uri="{FF2B5EF4-FFF2-40B4-BE49-F238E27FC236}">
                    <a16:creationId xmlns:a16="http://schemas.microsoft.com/office/drawing/2014/main" id="{094F44AA-7128-018F-8946-C0186CF2ED1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14">
              <a:extLst>
                <a:ext uri="{FF2B5EF4-FFF2-40B4-BE49-F238E27FC236}">
                  <a16:creationId xmlns:a16="http://schemas.microsoft.com/office/drawing/2014/main" id="{D37D80D1-D781-AAB7-5622-787350ABD8CF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751" name="Google Shape;751;p14">
                <a:extLst>
                  <a:ext uri="{FF2B5EF4-FFF2-40B4-BE49-F238E27FC236}">
                    <a16:creationId xmlns:a16="http://schemas.microsoft.com/office/drawing/2014/main" id="{9B03BEAA-D860-8717-9E2D-380F2DA55686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14">
                <a:extLst>
                  <a:ext uri="{FF2B5EF4-FFF2-40B4-BE49-F238E27FC236}">
                    <a16:creationId xmlns:a16="http://schemas.microsoft.com/office/drawing/2014/main" id="{DD22BDDC-D745-591C-5BDC-F1A20A616DD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3" name="Google Shape;753;p14">
              <a:extLst>
                <a:ext uri="{FF2B5EF4-FFF2-40B4-BE49-F238E27FC236}">
                  <a16:creationId xmlns:a16="http://schemas.microsoft.com/office/drawing/2014/main" id="{0C4E2C9C-007F-2EC7-B0F3-DF254A58E428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754" name="Google Shape;754;p14">
                <a:extLst>
                  <a:ext uri="{FF2B5EF4-FFF2-40B4-BE49-F238E27FC236}">
                    <a16:creationId xmlns:a16="http://schemas.microsoft.com/office/drawing/2014/main" id="{56154420-8F18-3C71-9BE6-86AF15435CE6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14">
                <a:extLst>
                  <a:ext uri="{FF2B5EF4-FFF2-40B4-BE49-F238E27FC236}">
                    <a16:creationId xmlns:a16="http://schemas.microsoft.com/office/drawing/2014/main" id="{5A7F69EF-0D78-EEC3-215D-5EB483BE833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6" name="Google Shape;756;p14">
            <a:extLst>
              <a:ext uri="{FF2B5EF4-FFF2-40B4-BE49-F238E27FC236}">
                <a16:creationId xmlns:a16="http://schemas.microsoft.com/office/drawing/2014/main" id="{00F6A7C9-1713-21E3-D9D8-8ED7692D01FA}"/>
              </a:ext>
            </a:extLst>
          </p:cNvPr>
          <p:cNvSpPr txBox="1"/>
          <p:nvPr/>
        </p:nvSpPr>
        <p:spPr>
          <a:xfrm>
            <a:off x="1028700" y="6454539"/>
            <a:ext cx="14936566" cy="200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2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IT’S YOUR TURN</a:t>
            </a:r>
            <a:endParaRPr dirty="0"/>
          </a:p>
        </p:txBody>
      </p:sp>
      <p:pic>
        <p:nvPicPr>
          <p:cNvPr id="758" name="Google Shape;758;p14">
            <a:extLst>
              <a:ext uri="{FF2B5EF4-FFF2-40B4-BE49-F238E27FC236}">
                <a16:creationId xmlns:a16="http://schemas.microsoft.com/office/drawing/2014/main" id="{15EFD840-2DE1-E777-2A27-878D1A30DB1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1028700"/>
            <a:ext cx="14852951" cy="4510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6330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23"/>
          <p:cNvGrpSpPr/>
          <p:nvPr/>
        </p:nvGrpSpPr>
        <p:grpSpPr>
          <a:xfrm>
            <a:off x="1028700" y="2386666"/>
            <a:ext cx="2065565" cy="1437158"/>
            <a:chOff x="0" y="-47625"/>
            <a:chExt cx="544017" cy="378511"/>
          </a:xfrm>
        </p:grpSpPr>
        <p:sp>
          <p:nvSpPr>
            <p:cNvPr id="1393" name="Google Shape;1393;p2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5" name="Google Shape;1395;p23"/>
          <p:cNvGrpSpPr/>
          <p:nvPr/>
        </p:nvGrpSpPr>
        <p:grpSpPr>
          <a:xfrm>
            <a:off x="1138275" y="2210599"/>
            <a:ext cx="2065565" cy="1437158"/>
            <a:chOff x="0" y="-47625"/>
            <a:chExt cx="544017" cy="378511"/>
          </a:xfrm>
        </p:grpSpPr>
        <p:sp>
          <p:nvSpPr>
            <p:cNvPr id="1396" name="Google Shape;1396;p2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8" name="Google Shape;1398;p23"/>
          <p:cNvSpPr txBox="1"/>
          <p:nvPr/>
        </p:nvSpPr>
        <p:spPr>
          <a:xfrm>
            <a:off x="3692541" y="2243173"/>
            <a:ext cx="791630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 dirty="0">
                <a:solidFill>
                  <a:srgbClr val="C000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9600" dirty="0">
              <a:solidFill>
                <a:srgbClr val="C00000"/>
              </a:solidFill>
            </a:endParaRPr>
          </a:p>
        </p:txBody>
      </p:sp>
      <p:grpSp>
        <p:nvGrpSpPr>
          <p:cNvPr id="1399" name="Google Shape;1399;p23"/>
          <p:cNvGrpSpPr/>
          <p:nvPr/>
        </p:nvGrpSpPr>
        <p:grpSpPr>
          <a:xfrm>
            <a:off x="11381524" y="1620877"/>
            <a:ext cx="5650428" cy="6554986"/>
            <a:chOff x="0" y="-47625"/>
            <a:chExt cx="1440048" cy="1670580"/>
          </a:xfrm>
        </p:grpSpPr>
        <p:sp>
          <p:nvSpPr>
            <p:cNvPr id="1400" name="Google Shape;1400;p23"/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3"/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23"/>
          <p:cNvGrpSpPr/>
          <p:nvPr/>
        </p:nvGrpSpPr>
        <p:grpSpPr>
          <a:xfrm>
            <a:off x="1028700" y="637888"/>
            <a:ext cx="5851054" cy="1309820"/>
            <a:chOff x="0" y="0"/>
            <a:chExt cx="7801405" cy="1746426"/>
          </a:xfrm>
        </p:grpSpPr>
        <p:grpSp>
          <p:nvGrpSpPr>
            <p:cNvPr id="1403" name="Google Shape;1403;p2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404" name="Google Shape;1404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2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407" name="Google Shape;1407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9" name="Google Shape;1409;p2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410" name="Google Shape;1410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2" name="Google Shape;1412;p2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413" name="Google Shape;1413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5" name="Google Shape;1415;p2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416" name="Google Shape;1416;p2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8" name="Google Shape;1418;p2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419" name="Google Shape;1419;p2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2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422" name="Google Shape;1422;p2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2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425" name="Google Shape;1425;p2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7" name="Google Shape;1427;p2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428" name="Google Shape;1428;p2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30" name="Google Shape;1430;p23"/>
          <p:cNvGrpSpPr/>
          <p:nvPr/>
        </p:nvGrpSpPr>
        <p:grpSpPr>
          <a:xfrm>
            <a:off x="11498673" y="8576488"/>
            <a:ext cx="5851054" cy="1309820"/>
            <a:chOff x="0" y="0"/>
            <a:chExt cx="7801405" cy="1746426"/>
          </a:xfrm>
        </p:grpSpPr>
        <p:grpSp>
          <p:nvGrpSpPr>
            <p:cNvPr id="1431" name="Google Shape;1431;p2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432" name="Google Shape;1432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4" name="Google Shape;1434;p2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435" name="Google Shape;1435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438" name="Google Shape;1438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0" name="Google Shape;1440;p2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441" name="Google Shape;1441;p2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3" name="Google Shape;1443;p2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444" name="Google Shape;1444;p2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6" name="Google Shape;1446;p2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447" name="Google Shape;1447;p2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9" name="Google Shape;1449;p2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450" name="Google Shape;1450;p2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2" name="Google Shape;1452;p2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453" name="Google Shape;1453;p2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5" name="Google Shape;1455;p2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456" name="Google Shape;1456;p2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58" name="Google Shape;1458;p23"/>
          <p:cNvSpPr txBox="1"/>
          <p:nvPr/>
        </p:nvSpPr>
        <p:spPr>
          <a:xfrm>
            <a:off x="1717979" y="2443794"/>
            <a:ext cx="1485861" cy="145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  <a:endParaRPr dirty="0"/>
          </a:p>
        </p:txBody>
      </p:sp>
      <p:sp>
        <p:nvSpPr>
          <p:cNvPr id="1459" name="Google Shape;1459;p23"/>
          <p:cNvSpPr txBox="1"/>
          <p:nvPr/>
        </p:nvSpPr>
        <p:spPr>
          <a:xfrm>
            <a:off x="1138275" y="5112945"/>
            <a:ext cx="8648701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	The “</a:t>
            </a:r>
            <a:r>
              <a:rPr lang="en-US" sz="2800" dirty="0">
                <a:solidFill>
                  <a:srgbClr val="5621BF"/>
                </a:solidFill>
                <a:latin typeface="Arimo"/>
                <a:ea typeface="Arimo"/>
                <a:cs typeface="Arimo"/>
                <a:sym typeface="Arimo"/>
              </a:rPr>
              <a:t>break</a:t>
            </a:r>
            <a:r>
              <a:rPr lang="en-US" sz="2800" dirty="0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”</a:t>
            </a: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 statement in C is a loop control statement that breaks out of the loop when encountered.</a:t>
            </a:r>
          </a:p>
        </p:txBody>
      </p:sp>
      <p:grpSp>
        <p:nvGrpSpPr>
          <p:cNvPr id="1460" name="Google Shape;1460;p23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461" name="Google Shape;1461;p23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462" name="Google Shape;1462;p2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4" name="Google Shape;1464;p23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465" name="Google Shape;1465;p2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7" name="Google Shape;1467;p23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468" name="Google Shape;1468;p23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3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0" name="Google Shape;1470;p23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471" name="Google Shape;1471;p23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3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73" name="Google Shape;1473;p23"/>
          <p:cNvSpPr/>
          <p:nvPr/>
        </p:nvSpPr>
        <p:spPr>
          <a:xfrm>
            <a:off x="9214942" y="1110334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74" name="Google Shape;14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8850" y="1702325"/>
            <a:ext cx="5650450" cy="6221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>
          <a:extLst>
            <a:ext uri="{FF2B5EF4-FFF2-40B4-BE49-F238E27FC236}">
              <a16:creationId xmlns:a16="http://schemas.microsoft.com/office/drawing/2014/main" id="{041A6859-AB9E-3459-2CB1-D283969C3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15">
            <a:extLst>
              <a:ext uri="{FF2B5EF4-FFF2-40B4-BE49-F238E27FC236}">
                <a16:creationId xmlns:a16="http://schemas.microsoft.com/office/drawing/2014/main" id="{9EC7E566-C83B-3578-9F9D-26ED34EACB9C}"/>
              </a:ext>
            </a:extLst>
          </p:cNvPr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>
              <a:extLst>
                <a:ext uri="{FF2B5EF4-FFF2-40B4-BE49-F238E27FC236}">
                  <a16:creationId xmlns:a16="http://schemas.microsoft.com/office/drawing/2014/main" id="{CD289F69-B06C-4283-151C-EE9349252839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>
                <a:extLst>
                  <a:ext uri="{FF2B5EF4-FFF2-40B4-BE49-F238E27FC236}">
                    <a16:creationId xmlns:a16="http://schemas.microsoft.com/office/drawing/2014/main" id="{FDD39789-074E-6857-4271-B935711AEA2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>
                <a:extLst>
                  <a:ext uri="{FF2B5EF4-FFF2-40B4-BE49-F238E27FC236}">
                    <a16:creationId xmlns:a16="http://schemas.microsoft.com/office/drawing/2014/main" id="{063E5BE0-7DF5-8B06-595D-CDC17D4CD46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>
              <a:extLst>
                <a:ext uri="{FF2B5EF4-FFF2-40B4-BE49-F238E27FC236}">
                  <a16:creationId xmlns:a16="http://schemas.microsoft.com/office/drawing/2014/main" id="{1AA27C4D-BFD4-6286-2A43-FC12981302B7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>
                <a:extLst>
                  <a:ext uri="{FF2B5EF4-FFF2-40B4-BE49-F238E27FC236}">
                    <a16:creationId xmlns:a16="http://schemas.microsoft.com/office/drawing/2014/main" id="{D5365BCF-38E6-61EF-4A2B-A5126034B07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>
                <a:extLst>
                  <a:ext uri="{FF2B5EF4-FFF2-40B4-BE49-F238E27FC236}">
                    <a16:creationId xmlns:a16="http://schemas.microsoft.com/office/drawing/2014/main" id="{F2C53020-F655-4152-E492-E253881CE3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>
              <a:extLst>
                <a:ext uri="{FF2B5EF4-FFF2-40B4-BE49-F238E27FC236}">
                  <a16:creationId xmlns:a16="http://schemas.microsoft.com/office/drawing/2014/main" id="{22EA3DE7-0383-C0D4-4997-393347B6A9C0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>
                <a:extLst>
                  <a:ext uri="{FF2B5EF4-FFF2-40B4-BE49-F238E27FC236}">
                    <a16:creationId xmlns:a16="http://schemas.microsoft.com/office/drawing/2014/main" id="{7CFD2B89-BBA5-FC64-23D9-ED44D662A13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>
                <a:extLst>
                  <a:ext uri="{FF2B5EF4-FFF2-40B4-BE49-F238E27FC236}">
                    <a16:creationId xmlns:a16="http://schemas.microsoft.com/office/drawing/2014/main" id="{B6D060FE-BF7E-B6F1-0776-96263F11C0F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>
              <a:extLst>
                <a:ext uri="{FF2B5EF4-FFF2-40B4-BE49-F238E27FC236}">
                  <a16:creationId xmlns:a16="http://schemas.microsoft.com/office/drawing/2014/main" id="{5588749C-A0BE-50BB-6F22-4844BFB009F6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>
                <a:extLst>
                  <a:ext uri="{FF2B5EF4-FFF2-40B4-BE49-F238E27FC236}">
                    <a16:creationId xmlns:a16="http://schemas.microsoft.com/office/drawing/2014/main" id="{E6D92CB5-D301-B468-607A-98DACDE1CC1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>
                <a:extLst>
                  <a:ext uri="{FF2B5EF4-FFF2-40B4-BE49-F238E27FC236}">
                    <a16:creationId xmlns:a16="http://schemas.microsoft.com/office/drawing/2014/main" id="{0378C38C-7DC8-6339-C9BA-66B6A0843C8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>
              <a:extLst>
                <a:ext uri="{FF2B5EF4-FFF2-40B4-BE49-F238E27FC236}">
                  <a16:creationId xmlns:a16="http://schemas.microsoft.com/office/drawing/2014/main" id="{0D32E341-7EE0-77B3-5F87-0E9009A9DED8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>
                <a:extLst>
                  <a:ext uri="{FF2B5EF4-FFF2-40B4-BE49-F238E27FC236}">
                    <a16:creationId xmlns:a16="http://schemas.microsoft.com/office/drawing/2014/main" id="{265EF430-9A78-586C-5CED-6AEA1F4D22B9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>
                <a:extLst>
                  <a:ext uri="{FF2B5EF4-FFF2-40B4-BE49-F238E27FC236}">
                    <a16:creationId xmlns:a16="http://schemas.microsoft.com/office/drawing/2014/main" id="{D1961BB9-4317-1508-E865-09CD1159155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>
              <a:extLst>
                <a:ext uri="{FF2B5EF4-FFF2-40B4-BE49-F238E27FC236}">
                  <a16:creationId xmlns:a16="http://schemas.microsoft.com/office/drawing/2014/main" id="{863A1A48-1772-10ED-EE94-9C9359DC82F7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>
                <a:extLst>
                  <a:ext uri="{FF2B5EF4-FFF2-40B4-BE49-F238E27FC236}">
                    <a16:creationId xmlns:a16="http://schemas.microsoft.com/office/drawing/2014/main" id="{DC4E9102-8A1F-E6F3-1D99-D69505323718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>
                <a:extLst>
                  <a:ext uri="{FF2B5EF4-FFF2-40B4-BE49-F238E27FC236}">
                    <a16:creationId xmlns:a16="http://schemas.microsoft.com/office/drawing/2014/main" id="{9EFDAACA-6F60-FBD2-194C-FC962267C8A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>
              <a:extLst>
                <a:ext uri="{FF2B5EF4-FFF2-40B4-BE49-F238E27FC236}">
                  <a16:creationId xmlns:a16="http://schemas.microsoft.com/office/drawing/2014/main" id="{99344DAE-AA90-98DE-B3AF-0564820FABDC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>
                <a:extLst>
                  <a:ext uri="{FF2B5EF4-FFF2-40B4-BE49-F238E27FC236}">
                    <a16:creationId xmlns:a16="http://schemas.microsoft.com/office/drawing/2014/main" id="{A4BA7180-AE68-A801-2F9B-13EB8205CE30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>
                <a:extLst>
                  <a:ext uri="{FF2B5EF4-FFF2-40B4-BE49-F238E27FC236}">
                    <a16:creationId xmlns:a16="http://schemas.microsoft.com/office/drawing/2014/main" id="{A03DEE2B-C79A-4769-B4DA-8F75EBC5A3F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>
              <a:extLst>
                <a:ext uri="{FF2B5EF4-FFF2-40B4-BE49-F238E27FC236}">
                  <a16:creationId xmlns:a16="http://schemas.microsoft.com/office/drawing/2014/main" id="{292646FC-314F-5FA4-9C9E-AD46F633DDC0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>
                <a:extLst>
                  <a:ext uri="{FF2B5EF4-FFF2-40B4-BE49-F238E27FC236}">
                    <a16:creationId xmlns:a16="http://schemas.microsoft.com/office/drawing/2014/main" id="{52629E31-7FAA-599F-2CFE-B0F984924F42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>
                <a:extLst>
                  <a:ext uri="{FF2B5EF4-FFF2-40B4-BE49-F238E27FC236}">
                    <a16:creationId xmlns:a16="http://schemas.microsoft.com/office/drawing/2014/main" id="{3B61B4D3-0869-AB3F-B0B8-7022D93493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>
              <a:extLst>
                <a:ext uri="{FF2B5EF4-FFF2-40B4-BE49-F238E27FC236}">
                  <a16:creationId xmlns:a16="http://schemas.microsoft.com/office/drawing/2014/main" id="{C980B094-2137-7564-CDD3-1FF9727F102F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>
                <a:extLst>
                  <a:ext uri="{FF2B5EF4-FFF2-40B4-BE49-F238E27FC236}">
                    <a16:creationId xmlns:a16="http://schemas.microsoft.com/office/drawing/2014/main" id="{D00A89C4-CD0C-31B2-C7F8-86645BD04CC8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>
                <a:extLst>
                  <a:ext uri="{FF2B5EF4-FFF2-40B4-BE49-F238E27FC236}">
                    <a16:creationId xmlns:a16="http://schemas.microsoft.com/office/drawing/2014/main" id="{D4C1C9A3-76F1-03C5-72E7-774C51F57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>
            <a:extLst>
              <a:ext uri="{FF2B5EF4-FFF2-40B4-BE49-F238E27FC236}">
                <a16:creationId xmlns:a16="http://schemas.microsoft.com/office/drawing/2014/main" id="{6BCAC84D-DFC2-136E-49AD-20BC92D0A9BF}"/>
              </a:ext>
            </a:extLst>
          </p:cNvPr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>
              <a:extLst>
                <a:ext uri="{FF2B5EF4-FFF2-40B4-BE49-F238E27FC236}">
                  <a16:creationId xmlns:a16="http://schemas.microsoft.com/office/drawing/2014/main" id="{168CEC94-FECF-CC89-4132-76625628E548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>
                <a:extLst>
                  <a:ext uri="{FF2B5EF4-FFF2-40B4-BE49-F238E27FC236}">
                    <a16:creationId xmlns:a16="http://schemas.microsoft.com/office/drawing/2014/main" id="{26C7896B-6AC2-120E-AB9A-210A0314A203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>
                <a:extLst>
                  <a:ext uri="{FF2B5EF4-FFF2-40B4-BE49-F238E27FC236}">
                    <a16:creationId xmlns:a16="http://schemas.microsoft.com/office/drawing/2014/main" id="{EDFCEB5B-3834-2729-A509-27D312C93C8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>
              <a:extLst>
                <a:ext uri="{FF2B5EF4-FFF2-40B4-BE49-F238E27FC236}">
                  <a16:creationId xmlns:a16="http://schemas.microsoft.com/office/drawing/2014/main" id="{7710E3D6-0CF5-6A77-6119-236D9B9A0CC3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>
                <a:extLst>
                  <a:ext uri="{FF2B5EF4-FFF2-40B4-BE49-F238E27FC236}">
                    <a16:creationId xmlns:a16="http://schemas.microsoft.com/office/drawing/2014/main" id="{DB165BD5-4B88-B329-E771-BDA4EE4619A6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>
                <a:extLst>
                  <a:ext uri="{FF2B5EF4-FFF2-40B4-BE49-F238E27FC236}">
                    <a16:creationId xmlns:a16="http://schemas.microsoft.com/office/drawing/2014/main" id="{46CE8DCD-1C16-E170-4BD4-84DD8593F19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>
              <a:extLst>
                <a:ext uri="{FF2B5EF4-FFF2-40B4-BE49-F238E27FC236}">
                  <a16:creationId xmlns:a16="http://schemas.microsoft.com/office/drawing/2014/main" id="{251C0E9E-35CD-0E28-6EB6-50AC0DE69D34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>
                <a:extLst>
                  <a:ext uri="{FF2B5EF4-FFF2-40B4-BE49-F238E27FC236}">
                    <a16:creationId xmlns:a16="http://schemas.microsoft.com/office/drawing/2014/main" id="{5CA49B7B-EFBE-69E3-102E-8E0392AB781E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>
                <a:extLst>
                  <a:ext uri="{FF2B5EF4-FFF2-40B4-BE49-F238E27FC236}">
                    <a16:creationId xmlns:a16="http://schemas.microsoft.com/office/drawing/2014/main" id="{ACECE485-9AB2-B8BB-211D-64F3BBB3EDC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>
              <a:extLst>
                <a:ext uri="{FF2B5EF4-FFF2-40B4-BE49-F238E27FC236}">
                  <a16:creationId xmlns:a16="http://schemas.microsoft.com/office/drawing/2014/main" id="{3BF722A1-350A-1654-53FE-7E585448250F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>
                <a:extLst>
                  <a:ext uri="{FF2B5EF4-FFF2-40B4-BE49-F238E27FC236}">
                    <a16:creationId xmlns:a16="http://schemas.microsoft.com/office/drawing/2014/main" id="{14C142FD-B8B6-F3AC-BF5F-030A99D271C3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>
                <a:extLst>
                  <a:ext uri="{FF2B5EF4-FFF2-40B4-BE49-F238E27FC236}">
                    <a16:creationId xmlns:a16="http://schemas.microsoft.com/office/drawing/2014/main" id="{4B44494E-98A3-474D-A4BF-5941EE8B93F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>
              <a:extLst>
                <a:ext uri="{FF2B5EF4-FFF2-40B4-BE49-F238E27FC236}">
                  <a16:creationId xmlns:a16="http://schemas.microsoft.com/office/drawing/2014/main" id="{9673689D-05E2-3BD8-E4CA-AA80CA63E7C2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>
                <a:extLst>
                  <a:ext uri="{FF2B5EF4-FFF2-40B4-BE49-F238E27FC236}">
                    <a16:creationId xmlns:a16="http://schemas.microsoft.com/office/drawing/2014/main" id="{1B30B18C-792A-16EA-5821-168CE8DCD2ED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>
                <a:extLst>
                  <a:ext uri="{FF2B5EF4-FFF2-40B4-BE49-F238E27FC236}">
                    <a16:creationId xmlns:a16="http://schemas.microsoft.com/office/drawing/2014/main" id="{267A0569-31C7-A804-E259-2D399909880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>
              <a:extLst>
                <a:ext uri="{FF2B5EF4-FFF2-40B4-BE49-F238E27FC236}">
                  <a16:creationId xmlns:a16="http://schemas.microsoft.com/office/drawing/2014/main" id="{509E6BF1-0449-33FF-2978-17AD342ABAFE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>
                <a:extLst>
                  <a:ext uri="{FF2B5EF4-FFF2-40B4-BE49-F238E27FC236}">
                    <a16:creationId xmlns:a16="http://schemas.microsoft.com/office/drawing/2014/main" id="{54B198A7-1DCB-6E34-E9BC-8596873A71D7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>
                <a:extLst>
                  <a:ext uri="{FF2B5EF4-FFF2-40B4-BE49-F238E27FC236}">
                    <a16:creationId xmlns:a16="http://schemas.microsoft.com/office/drawing/2014/main" id="{FEFCCE80-3548-B464-3B80-D28CC264E21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>
              <a:extLst>
                <a:ext uri="{FF2B5EF4-FFF2-40B4-BE49-F238E27FC236}">
                  <a16:creationId xmlns:a16="http://schemas.microsoft.com/office/drawing/2014/main" id="{B8C1B74A-4793-7794-318A-60EC0FF94243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>
                <a:extLst>
                  <a:ext uri="{FF2B5EF4-FFF2-40B4-BE49-F238E27FC236}">
                    <a16:creationId xmlns:a16="http://schemas.microsoft.com/office/drawing/2014/main" id="{E11952ED-DE4F-0A81-31EB-177F07E5109A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>
                <a:extLst>
                  <a:ext uri="{FF2B5EF4-FFF2-40B4-BE49-F238E27FC236}">
                    <a16:creationId xmlns:a16="http://schemas.microsoft.com/office/drawing/2014/main" id="{6D7B490B-674F-14D3-BE7A-D1E6CB28BA7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>
              <a:extLst>
                <a:ext uri="{FF2B5EF4-FFF2-40B4-BE49-F238E27FC236}">
                  <a16:creationId xmlns:a16="http://schemas.microsoft.com/office/drawing/2014/main" id="{19F1EA63-AC3A-CA75-FB62-66EB2BF59AFF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>
                <a:extLst>
                  <a:ext uri="{FF2B5EF4-FFF2-40B4-BE49-F238E27FC236}">
                    <a16:creationId xmlns:a16="http://schemas.microsoft.com/office/drawing/2014/main" id="{5A3FB543-5584-3EF4-7BF6-C6982F129744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>
                <a:extLst>
                  <a:ext uri="{FF2B5EF4-FFF2-40B4-BE49-F238E27FC236}">
                    <a16:creationId xmlns:a16="http://schemas.microsoft.com/office/drawing/2014/main" id="{B5EC4B5D-3133-E129-5B40-C155CE4A61C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>
              <a:extLst>
                <a:ext uri="{FF2B5EF4-FFF2-40B4-BE49-F238E27FC236}">
                  <a16:creationId xmlns:a16="http://schemas.microsoft.com/office/drawing/2014/main" id="{9F8D781C-B84D-F5F0-8A0B-7AC4F4FDA934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>
                <a:extLst>
                  <a:ext uri="{FF2B5EF4-FFF2-40B4-BE49-F238E27FC236}">
                    <a16:creationId xmlns:a16="http://schemas.microsoft.com/office/drawing/2014/main" id="{84FB91DA-3C4A-5FCC-F8BE-2FBC940C2AF1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>
                <a:extLst>
                  <a:ext uri="{FF2B5EF4-FFF2-40B4-BE49-F238E27FC236}">
                    <a16:creationId xmlns:a16="http://schemas.microsoft.com/office/drawing/2014/main" id="{3F802423-7E95-3F61-4B9B-81267271DA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>
            <a:extLst>
              <a:ext uri="{FF2B5EF4-FFF2-40B4-BE49-F238E27FC236}">
                <a16:creationId xmlns:a16="http://schemas.microsoft.com/office/drawing/2014/main" id="{96BC0678-DA28-411D-D464-AD51453E8709}"/>
              </a:ext>
            </a:extLst>
          </p:cNvPr>
          <p:cNvSpPr/>
          <p:nvPr/>
        </p:nvSpPr>
        <p:spPr>
          <a:xfrm>
            <a:off x="9144000" y="124475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24" name="Google Shape;824;p15">
            <a:extLst>
              <a:ext uri="{FF2B5EF4-FFF2-40B4-BE49-F238E27FC236}">
                <a16:creationId xmlns:a16="http://schemas.microsoft.com/office/drawing/2014/main" id="{1DE2FA42-FA6C-3D58-760D-1CDEF5ACFF4D}"/>
              </a:ext>
            </a:extLst>
          </p:cNvPr>
          <p:cNvSpPr txBox="1"/>
          <p:nvPr/>
        </p:nvSpPr>
        <p:spPr>
          <a:xfrm>
            <a:off x="1022330" y="3393369"/>
            <a:ext cx="16013490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// in a block {</a:t>
            </a:r>
          </a:p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    break;</a:t>
            </a:r>
          </a:p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}</a:t>
            </a:r>
            <a:endParaRPr sz="2800" dirty="0"/>
          </a:p>
        </p:txBody>
      </p:sp>
      <p:grpSp>
        <p:nvGrpSpPr>
          <p:cNvPr id="825" name="Google Shape;825;p15">
            <a:extLst>
              <a:ext uri="{FF2B5EF4-FFF2-40B4-BE49-F238E27FC236}">
                <a16:creationId xmlns:a16="http://schemas.microsoft.com/office/drawing/2014/main" id="{B23F4D38-82D0-A4B8-3293-5C173E6DE78B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>
              <a:extLst>
                <a:ext uri="{FF2B5EF4-FFF2-40B4-BE49-F238E27FC236}">
                  <a16:creationId xmlns:a16="http://schemas.microsoft.com/office/drawing/2014/main" id="{83C1A5F6-6CDD-D369-5A3C-89D1FC4EBD33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>
                <a:extLst>
                  <a:ext uri="{FF2B5EF4-FFF2-40B4-BE49-F238E27FC236}">
                    <a16:creationId xmlns:a16="http://schemas.microsoft.com/office/drawing/2014/main" id="{0C6493E1-B22F-BAD9-2D33-8B985E07906F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>
                <a:extLst>
                  <a:ext uri="{FF2B5EF4-FFF2-40B4-BE49-F238E27FC236}">
                    <a16:creationId xmlns:a16="http://schemas.microsoft.com/office/drawing/2014/main" id="{F928FEDA-F577-6D69-7AA8-2AD7AFB7D2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>
              <a:extLst>
                <a:ext uri="{FF2B5EF4-FFF2-40B4-BE49-F238E27FC236}">
                  <a16:creationId xmlns:a16="http://schemas.microsoft.com/office/drawing/2014/main" id="{FBBDA3FE-EDCD-3A24-AAC7-56E32A82399D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>
                <a:extLst>
                  <a:ext uri="{FF2B5EF4-FFF2-40B4-BE49-F238E27FC236}">
                    <a16:creationId xmlns:a16="http://schemas.microsoft.com/office/drawing/2014/main" id="{DC3C9E8F-6C04-C481-8300-48F1F50D70B4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>
                <a:extLst>
                  <a:ext uri="{FF2B5EF4-FFF2-40B4-BE49-F238E27FC236}">
                    <a16:creationId xmlns:a16="http://schemas.microsoft.com/office/drawing/2014/main" id="{0C4F1131-CB54-6F5A-AE80-7EA4BEBD822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>
              <a:extLst>
                <a:ext uri="{FF2B5EF4-FFF2-40B4-BE49-F238E27FC236}">
                  <a16:creationId xmlns:a16="http://schemas.microsoft.com/office/drawing/2014/main" id="{CC962CC0-A06D-4C6D-DD89-5147D6C69B53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>
                <a:extLst>
                  <a:ext uri="{FF2B5EF4-FFF2-40B4-BE49-F238E27FC236}">
                    <a16:creationId xmlns:a16="http://schemas.microsoft.com/office/drawing/2014/main" id="{DEB2947A-784D-1C9C-EBE7-5A5318E03C75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>
                <a:extLst>
                  <a:ext uri="{FF2B5EF4-FFF2-40B4-BE49-F238E27FC236}">
                    <a16:creationId xmlns:a16="http://schemas.microsoft.com/office/drawing/2014/main" id="{D49EA90D-E897-10F2-8D97-B4636533439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>
              <a:extLst>
                <a:ext uri="{FF2B5EF4-FFF2-40B4-BE49-F238E27FC236}">
                  <a16:creationId xmlns:a16="http://schemas.microsoft.com/office/drawing/2014/main" id="{5143BF78-B1CA-76B8-E975-3E026B1CBF07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>
                <a:extLst>
                  <a:ext uri="{FF2B5EF4-FFF2-40B4-BE49-F238E27FC236}">
                    <a16:creationId xmlns:a16="http://schemas.microsoft.com/office/drawing/2014/main" id="{AC1D3DFB-1C70-4C9B-092F-71ECDB909B64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>
                <a:extLst>
                  <a:ext uri="{FF2B5EF4-FFF2-40B4-BE49-F238E27FC236}">
                    <a16:creationId xmlns:a16="http://schemas.microsoft.com/office/drawing/2014/main" id="{3F47716A-8274-8B9A-CB6F-C62A8232ED4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763;p15">
            <a:extLst>
              <a:ext uri="{FF2B5EF4-FFF2-40B4-BE49-F238E27FC236}">
                <a16:creationId xmlns:a16="http://schemas.microsoft.com/office/drawing/2014/main" id="{B66F08A1-E7FE-E5D5-F98A-98791FA1C670}"/>
              </a:ext>
            </a:extLst>
          </p:cNvPr>
          <p:cNvSpPr txBox="1"/>
          <p:nvPr/>
        </p:nvSpPr>
        <p:spPr>
          <a:xfrm>
            <a:off x="953796" y="2345855"/>
            <a:ext cx="83773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Syntax</a:t>
            </a:r>
            <a:r>
              <a:rPr lang="en-US" sz="3600" b="0" i="0" u="sng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sz="36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B2A06E-BF83-11B2-137C-412A304F3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05" y="5812294"/>
            <a:ext cx="5939451" cy="40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22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096">
          <a:extLst>
            <a:ext uri="{FF2B5EF4-FFF2-40B4-BE49-F238E27FC236}">
              <a16:creationId xmlns:a16="http://schemas.microsoft.com/office/drawing/2014/main" id="{376C7BCA-FED5-E108-7FD3-5562E521B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9">
            <a:extLst>
              <a:ext uri="{FF2B5EF4-FFF2-40B4-BE49-F238E27FC236}">
                <a16:creationId xmlns:a16="http://schemas.microsoft.com/office/drawing/2014/main" id="{C1064DAA-C19C-F245-97CE-C4B59E4F5417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098" name="Google Shape;1098;p19">
              <a:extLst>
                <a:ext uri="{FF2B5EF4-FFF2-40B4-BE49-F238E27FC236}">
                  <a16:creationId xmlns:a16="http://schemas.microsoft.com/office/drawing/2014/main" id="{D340FE64-C733-C072-50F8-2695B8BA7861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99" name="Google Shape;1099;p19">
                <a:extLst>
                  <a:ext uri="{FF2B5EF4-FFF2-40B4-BE49-F238E27FC236}">
                    <a16:creationId xmlns:a16="http://schemas.microsoft.com/office/drawing/2014/main" id="{093DD682-F878-C91E-0F7C-4FCBDF951484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9">
                <a:extLst>
                  <a:ext uri="{FF2B5EF4-FFF2-40B4-BE49-F238E27FC236}">
                    <a16:creationId xmlns:a16="http://schemas.microsoft.com/office/drawing/2014/main" id="{23052725-3DA9-D9AA-E9E6-DEEF921B7C7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19">
              <a:extLst>
                <a:ext uri="{FF2B5EF4-FFF2-40B4-BE49-F238E27FC236}">
                  <a16:creationId xmlns:a16="http://schemas.microsoft.com/office/drawing/2014/main" id="{D97B784C-E832-4645-C549-AB965B11F8B5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102" name="Google Shape;1102;p19">
                <a:extLst>
                  <a:ext uri="{FF2B5EF4-FFF2-40B4-BE49-F238E27FC236}">
                    <a16:creationId xmlns:a16="http://schemas.microsoft.com/office/drawing/2014/main" id="{CCE0D90C-3F73-4673-5FE1-36E424BF9C19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9">
                <a:extLst>
                  <a:ext uri="{FF2B5EF4-FFF2-40B4-BE49-F238E27FC236}">
                    <a16:creationId xmlns:a16="http://schemas.microsoft.com/office/drawing/2014/main" id="{AF145629-C6A2-AF64-3192-F56C908DDC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19">
              <a:extLst>
                <a:ext uri="{FF2B5EF4-FFF2-40B4-BE49-F238E27FC236}">
                  <a16:creationId xmlns:a16="http://schemas.microsoft.com/office/drawing/2014/main" id="{69DE29DC-1408-7E3F-8763-B1D639AD4402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105" name="Google Shape;1105;p19">
                <a:extLst>
                  <a:ext uri="{FF2B5EF4-FFF2-40B4-BE49-F238E27FC236}">
                    <a16:creationId xmlns:a16="http://schemas.microsoft.com/office/drawing/2014/main" id="{CE151FFA-7D5C-AB6C-5DFC-F2E1D83CD0EA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9">
                <a:extLst>
                  <a:ext uri="{FF2B5EF4-FFF2-40B4-BE49-F238E27FC236}">
                    <a16:creationId xmlns:a16="http://schemas.microsoft.com/office/drawing/2014/main" id="{E304D78E-438A-A579-6BBD-F0DE083BCC2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19">
              <a:extLst>
                <a:ext uri="{FF2B5EF4-FFF2-40B4-BE49-F238E27FC236}">
                  <a16:creationId xmlns:a16="http://schemas.microsoft.com/office/drawing/2014/main" id="{90EFB83B-66A1-DD12-AC81-71355A48A6B0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108" name="Google Shape;1108;p19">
                <a:extLst>
                  <a:ext uri="{FF2B5EF4-FFF2-40B4-BE49-F238E27FC236}">
                    <a16:creationId xmlns:a16="http://schemas.microsoft.com/office/drawing/2014/main" id="{A4F67078-8FD5-3F5D-4C4A-D24174EA76C4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9">
                <a:extLst>
                  <a:ext uri="{FF2B5EF4-FFF2-40B4-BE49-F238E27FC236}">
                    <a16:creationId xmlns:a16="http://schemas.microsoft.com/office/drawing/2014/main" id="{21ADCD83-4560-5952-45CC-9A8F9BB947B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0" name="Google Shape;1110;p19">
            <a:extLst>
              <a:ext uri="{FF2B5EF4-FFF2-40B4-BE49-F238E27FC236}">
                <a16:creationId xmlns:a16="http://schemas.microsoft.com/office/drawing/2014/main" id="{B076B154-5A64-1710-8BE0-883E6FDE5AF1}"/>
              </a:ext>
            </a:extLst>
          </p:cNvPr>
          <p:cNvGrpSpPr/>
          <p:nvPr/>
        </p:nvGrpSpPr>
        <p:grpSpPr>
          <a:xfrm>
            <a:off x="11897900" y="2051914"/>
            <a:ext cx="5851054" cy="1309820"/>
            <a:chOff x="0" y="0"/>
            <a:chExt cx="7801405" cy="1746426"/>
          </a:xfrm>
        </p:grpSpPr>
        <p:grpSp>
          <p:nvGrpSpPr>
            <p:cNvPr id="1111" name="Google Shape;1111;p19">
              <a:extLst>
                <a:ext uri="{FF2B5EF4-FFF2-40B4-BE49-F238E27FC236}">
                  <a16:creationId xmlns:a16="http://schemas.microsoft.com/office/drawing/2014/main" id="{E3297CA2-9BEB-C5A4-C627-9415E26AE6C7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112" name="Google Shape;1112;p19">
                <a:extLst>
                  <a:ext uri="{FF2B5EF4-FFF2-40B4-BE49-F238E27FC236}">
                    <a16:creationId xmlns:a16="http://schemas.microsoft.com/office/drawing/2014/main" id="{CB046C4A-9ACD-EB6C-BADE-93613860218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9">
                <a:extLst>
                  <a:ext uri="{FF2B5EF4-FFF2-40B4-BE49-F238E27FC236}">
                    <a16:creationId xmlns:a16="http://schemas.microsoft.com/office/drawing/2014/main" id="{87B06AA5-A4CA-411D-B6A1-AF0A1032383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19">
              <a:extLst>
                <a:ext uri="{FF2B5EF4-FFF2-40B4-BE49-F238E27FC236}">
                  <a16:creationId xmlns:a16="http://schemas.microsoft.com/office/drawing/2014/main" id="{274652FB-A202-1684-8994-820DDB66DD03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115" name="Google Shape;1115;p19">
                <a:extLst>
                  <a:ext uri="{FF2B5EF4-FFF2-40B4-BE49-F238E27FC236}">
                    <a16:creationId xmlns:a16="http://schemas.microsoft.com/office/drawing/2014/main" id="{4C10256D-4F8E-A16B-8A28-95B26931FAFE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9">
                <a:extLst>
                  <a:ext uri="{FF2B5EF4-FFF2-40B4-BE49-F238E27FC236}">
                    <a16:creationId xmlns:a16="http://schemas.microsoft.com/office/drawing/2014/main" id="{2647133D-E5B7-3F2C-517E-5E102BE9562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9">
              <a:extLst>
                <a:ext uri="{FF2B5EF4-FFF2-40B4-BE49-F238E27FC236}">
                  <a16:creationId xmlns:a16="http://schemas.microsoft.com/office/drawing/2014/main" id="{E7486D4F-A188-B2F8-F290-3A709BE4EF16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118" name="Google Shape;1118;p19">
                <a:extLst>
                  <a:ext uri="{FF2B5EF4-FFF2-40B4-BE49-F238E27FC236}">
                    <a16:creationId xmlns:a16="http://schemas.microsoft.com/office/drawing/2014/main" id="{CF389E55-A525-93BB-3934-AD26127E083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9">
                <a:extLst>
                  <a:ext uri="{FF2B5EF4-FFF2-40B4-BE49-F238E27FC236}">
                    <a16:creationId xmlns:a16="http://schemas.microsoft.com/office/drawing/2014/main" id="{2E8698A3-EEE9-602B-ABFF-55684F8D554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19">
              <a:extLst>
                <a:ext uri="{FF2B5EF4-FFF2-40B4-BE49-F238E27FC236}">
                  <a16:creationId xmlns:a16="http://schemas.microsoft.com/office/drawing/2014/main" id="{440D9EC6-1B33-2BA5-44B1-D9D351A5C251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121" name="Google Shape;1121;p19">
                <a:extLst>
                  <a:ext uri="{FF2B5EF4-FFF2-40B4-BE49-F238E27FC236}">
                    <a16:creationId xmlns:a16="http://schemas.microsoft.com/office/drawing/2014/main" id="{5D46E892-58B1-1D6B-C5FC-9041C539C48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9">
                <a:extLst>
                  <a:ext uri="{FF2B5EF4-FFF2-40B4-BE49-F238E27FC236}">
                    <a16:creationId xmlns:a16="http://schemas.microsoft.com/office/drawing/2014/main" id="{27D3F36B-E8EE-03A0-CC49-5AFE1B28849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19">
              <a:extLst>
                <a:ext uri="{FF2B5EF4-FFF2-40B4-BE49-F238E27FC236}">
                  <a16:creationId xmlns:a16="http://schemas.microsoft.com/office/drawing/2014/main" id="{A0527ED6-EDDB-9F14-1820-86A51995AA61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124" name="Google Shape;1124;p19">
                <a:extLst>
                  <a:ext uri="{FF2B5EF4-FFF2-40B4-BE49-F238E27FC236}">
                    <a16:creationId xmlns:a16="http://schemas.microsoft.com/office/drawing/2014/main" id="{7D9BCC3C-91B4-CEF0-4163-7E852550CBD2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9">
                <a:extLst>
                  <a:ext uri="{FF2B5EF4-FFF2-40B4-BE49-F238E27FC236}">
                    <a16:creationId xmlns:a16="http://schemas.microsoft.com/office/drawing/2014/main" id="{8F5E28A9-AC9A-C366-0605-DA5609C624A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19">
              <a:extLst>
                <a:ext uri="{FF2B5EF4-FFF2-40B4-BE49-F238E27FC236}">
                  <a16:creationId xmlns:a16="http://schemas.microsoft.com/office/drawing/2014/main" id="{0B30855D-A412-E6CF-9D23-6C8DD4B50634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127" name="Google Shape;1127;p19">
                <a:extLst>
                  <a:ext uri="{FF2B5EF4-FFF2-40B4-BE49-F238E27FC236}">
                    <a16:creationId xmlns:a16="http://schemas.microsoft.com/office/drawing/2014/main" id="{5A74D676-4E99-DD25-D60A-F2AA1A0BD5C2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9">
                <a:extLst>
                  <a:ext uri="{FF2B5EF4-FFF2-40B4-BE49-F238E27FC236}">
                    <a16:creationId xmlns:a16="http://schemas.microsoft.com/office/drawing/2014/main" id="{CDA4584E-D54F-B75B-EE0D-DEA878FBC54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9">
              <a:extLst>
                <a:ext uri="{FF2B5EF4-FFF2-40B4-BE49-F238E27FC236}">
                  <a16:creationId xmlns:a16="http://schemas.microsoft.com/office/drawing/2014/main" id="{61BE0B8F-71D2-24F8-6C40-0BDA6A73F3C3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130" name="Google Shape;1130;p19">
                <a:extLst>
                  <a:ext uri="{FF2B5EF4-FFF2-40B4-BE49-F238E27FC236}">
                    <a16:creationId xmlns:a16="http://schemas.microsoft.com/office/drawing/2014/main" id="{E724F302-544A-8350-6D21-D631E997B033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9">
                <a:extLst>
                  <a:ext uri="{FF2B5EF4-FFF2-40B4-BE49-F238E27FC236}">
                    <a16:creationId xmlns:a16="http://schemas.microsoft.com/office/drawing/2014/main" id="{38B51427-E87C-8DFC-8DEA-45DDB305B8E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19">
              <a:extLst>
                <a:ext uri="{FF2B5EF4-FFF2-40B4-BE49-F238E27FC236}">
                  <a16:creationId xmlns:a16="http://schemas.microsoft.com/office/drawing/2014/main" id="{B800E50C-750C-D740-9781-7F684E87AE74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133" name="Google Shape;1133;p19">
                <a:extLst>
                  <a:ext uri="{FF2B5EF4-FFF2-40B4-BE49-F238E27FC236}">
                    <a16:creationId xmlns:a16="http://schemas.microsoft.com/office/drawing/2014/main" id="{BED5E38A-6354-52C5-9903-1D0473EFCE96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9">
                <a:extLst>
                  <a:ext uri="{FF2B5EF4-FFF2-40B4-BE49-F238E27FC236}">
                    <a16:creationId xmlns:a16="http://schemas.microsoft.com/office/drawing/2014/main" id="{005049D8-638C-C09B-DD02-5D557DBC817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5" name="Google Shape;1135;p19">
              <a:extLst>
                <a:ext uri="{FF2B5EF4-FFF2-40B4-BE49-F238E27FC236}">
                  <a16:creationId xmlns:a16="http://schemas.microsoft.com/office/drawing/2014/main" id="{2047CB99-39C5-9677-ED79-AE2466565EF3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136" name="Google Shape;1136;p19">
                <a:extLst>
                  <a:ext uri="{FF2B5EF4-FFF2-40B4-BE49-F238E27FC236}">
                    <a16:creationId xmlns:a16="http://schemas.microsoft.com/office/drawing/2014/main" id="{C57002C6-B720-BD52-529F-E6AB041B5834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9">
                <a:extLst>
                  <a:ext uri="{FF2B5EF4-FFF2-40B4-BE49-F238E27FC236}">
                    <a16:creationId xmlns:a16="http://schemas.microsoft.com/office/drawing/2014/main" id="{05B6D304-EAF1-D820-7515-5319ECDE625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4" name="Google Shape;1144;p19">
            <a:extLst>
              <a:ext uri="{FF2B5EF4-FFF2-40B4-BE49-F238E27FC236}">
                <a16:creationId xmlns:a16="http://schemas.microsoft.com/office/drawing/2014/main" id="{C0F8F0D2-4D03-57E9-0D03-6B9476CFD2E4}"/>
              </a:ext>
            </a:extLst>
          </p:cNvPr>
          <p:cNvSpPr/>
          <p:nvPr/>
        </p:nvSpPr>
        <p:spPr>
          <a:xfrm>
            <a:off x="16662367" y="7685039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5" name="Google Shape;1145;p19">
            <a:extLst>
              <a:ext uri="{FF2B5EF4-FFF2-40B4-BE49-F238E27FC236}">
                <a16:creationId xmlns:a16="http://schemas.microsoft.com/office/drawing/2014/main" id="{846DBE19-BE52-B75E-D712-08C7A26CEF2E}"/>
              </a:ext>
            </a:extLst>
          </p:cNvPr>
          <p:cNvSpPr txBox="1"/>
          <p:nvPr/>
        </p:nvSpPr>
        <p:spPr>
          <a:xfrm>
            <a:off x="1028700" y="812132"/>
            <a:ext cx="970544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ILLUSTRATIONS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44692-D20D-3BA7-A053-06F01D6A9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928" y="2971458"/>
            <a:ext cx="7247871" cy="61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99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391">
          <a:extLst>
            <a:ext uri="{FF2B5EF4-FFF2-40B4-BE49-F238E27FC236}">
              <a16:creationId xmlns:a16="http://schemas.microsoft.com/office/drawing/2014/main" id="{0F702924-A021-8D79-37D1-1CB6F68D2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23">
            <a:extLst>
              <a:ext uri="{FF2B5EF4-FFF2-40B4-BE49-F238E27FC236}">
                <a16:creationId xmlns:a16="http://schemas.microsoft.com/office/drawing/2014/main" id="{2BE45E5A-EFCE-6747-E6A1-C3B67F15974D}"/>
              </a:ext>
            </a:extLst>
          </p:cNvPr>
          <p:cNvGrpSpPr/>
          <p:nvPr/>
        </p:nvGrpSpPr>
        <p:grpSpPr>
          <a:xfrm>
            <a:off x="1028700" y="2386666"/>
            <a:ext cx="2065565" cy="1437158"/>
            <a:chOff x="0" y="-47625"/>
            <a:chExt cx="544017" cy="378511"/>
          </a:xfrm>
        </p:grpSpPr>
        <p:sp>
          <p:nvSpPr>
            <p:cNvPr id="1393" name="Google Shape;1393;p23">
              <a:extLst>
                <a:ext uri="{FF2B5EF4-FFF2-40B4-BE49-F238E27FC236}">
                  <a16:creationId xmlns:a16="http://schemas.microsoft.com/office/drawing/2014/main" id="{DF829F3B-B664-66AA-FB06-8A3B4916DCEF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>
              <a:extLst>
                <a:ext uri="{FF2B5EF4-FFF2-40B4-BE49-F238E27FC236}">
                  <a16:creationId xmlns:a16="http://schemas.microsoft.com/office/drawing/2014/main" id="{04E3D507-FA2A-7570-390E-400EF0236AE2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5" name="Google Shape;1395;p23">
            <a:extLst>
              <a:ext uri="{FF2B5EF4-FFF2-40B4-BE49-F238E27FC236}">
                <a16:creationId xmlns:a16="http://schemas.microsoft.com/office/drawing/2014/main" id="{B6E01640-EC9E-40BD-C5A4-E7659F5069D2}"/>
              </a:ext>
            </a:extLst>
          </p:cNvPr>
          <p:cNvGrpSpPr/>
          <p:nvPr/>
        </p:nvGrpSpPr>
        <p:grpSpPr>
          <a:xfrm>
            <a:off x="1138275" y="2210599"/>
            <a:ext cx="2065565" cy="1437158"/>
            <a:chOff x="0" y="-47625"/>
            <a:chExt cx="544017" cy="378511"/>
          </a:xfrm>
        </p:grpSpPr>
        <p:sp>
          <p:nvSpPr>
            <p:cNvPr id="1396" name="Google Shape;1396;p23">
              <a:extLst>
                <a:ext uri="{FF2B5EF4-FFF2-40B4-BE49-F238E27FC236}">
                  <a16:creationId xmlns:a16="http://schemas.microsoft.com/office/drawing/2014/main" id="{8D31025F-1290-9323-E745-18F9BEFD7B1B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>
              <a:extLst>
                <a:ext uri="{FF2B5EF4-FFF2-40B4-BE49-F238E27FC236}">
                  <a16:creationId xmlns:a16="http://schemas.microsoft.com/office/drawing/2014/main" id="{0E247441-596A-5820-F1E4-7AC091FEEF26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8" name="Google Shape;1398;p23">
            <a:extLst>
              <a:ext uri="{FF2B5EF4-FFF2-40B4-BE49-F238E27FC236}">
                <a16:creationId xmlns:a16="http://schemas.microsoft.com/office/drawing/2014/main" id="{E8F551F9-6B9D-21C9-C5EB-23190B3104A4}"/>
              </a:ext>
            </a:extLst>
          </p:cNvPr>
          <p:cNvSpPr txBox="1"/>
          <p:nvPr/>
        </p:nvSpPr>
        <p:spPr>
          <a:xfrm>
            <a:off x="3481216" y="2242213"/>
            <a:ext cx="9494691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rgbClr val="C00000"/>
                </a:solidFill>
                <a:latin typeface="Anton"/>
                <a:sym typeface="Anton"/>
              </a:rPr>
              <a:t>continue</a:t>
            </a:r>
            <a:endParaRPr sz="9600" dirty="0">
              <a:solidFill>
                <a:srgbClr val="C00000"/>
              </a:solidFill>
            </a:endParaRPr>
          </a:p>
        </p:txBody>
      </p:sp>
      <p:grpSp>
        <p:nvGrpSpPr>
          <p:cNvPr id="1399" name="Google Shape;1399;p23">
            <a:extLst>
              <a:ext uri="{FF2B5EF4-FFF2-40B4-BE49-F238E27FC236}">
                <a16:creationId xmlns:a16="http://schemas.microsoft.com/office/drawing/2014/main" id="{BD9D4708-23B4-A13E-5CDC-E678AA291531}"/>
              </a:ext>
            </a:extLst>
          </p:cNvPr>
          <p:cNvGrpSpPr/>
          <p:nvPr/>
        </p:nvGrpSpPr>
        <p:grpSpPr>
          <a:xfrm>
            <a:off x="11381524" y="1620877"/>
            <a:ext cx="5650428" cy="6554986"/>
            <a:chOff x="0" y="-47625"/>
            <a:chExt cx="1440048" cy="1670580"/>
          </a:xfrm>
        </p:grpSpPr>
        <p:sp>
          <p:nvSpPr>
            <p:cNvPr id="1400" name="Google Shape;1400;p23">
              <a:extLst>
                <a:ext uri="{FF2B5EF4-FFF2-40B4-BE49-F238E27FC236}">
                  <a16:creationId xmlns:a16="http://schemas.microsoft.com/office/drawing/2014/main" id="{9701C8A1-03BC-CE1A-F42F-497B6C12E7FC}"/>
                </a:ext>
              </a:extLst>
            </p:cNvPr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3">
              <a:extLst>
                <a:ext uri="{FF2B5EF4-FFF2-40B4-BE49-F238E27FC236}">
                  <a16:creationId xmlns:a16="http://schemas.microsoft.com/office/drawing/2014/main" id="{C266A518-8D3A-C062-63B6-13F3C8255665}"/>
                </a:ext>
              </a:extLst>
            </p:cNvPr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23">
            <a:extLst>
              <a:ext uri="{FF2B5EF4-FFF2-40B4-BE49-F238E27FC236}">
                <a16:creationId xmlns:a16="http://schemas.microsoft.com/office/drawing/2014/main" id="{3E3E5358-B866-BFBF-B592-65242E4AC3DC}"/>
              </a:ext>
            </a:extLst>
          </p:cNvPr>
          <p:cNvGrpSpPr/>
          <p:nvPr/>
        </p:nvGrpSpPr>
        <p:grpSpPr>
          <a:xfrm>
            <a:off x="1028700" y="637888"/>
            <a:ext cx="5851054" cy="1309820"/>
            <a:chOff x="0" y="0"/>
            <a:chExt cx="7801405" cy="1746426"/>
          </a:xfrm>
        </p:grpSpPr>
        <p:grpSp>
          <p:nvGrpSpPr>
            <p:cNvPr id="1403" name="Google Shape;1403;p23">
              <a:extLst>
                <a:ext uri="{FF2B5EF4-FFF2-40B4-BE49-F238E27FC236}">
                  <a16:creationId xmlns:a16="http://schemas.microsoft.com/office/drawing/2014/main" id="{659A7107-29E0-5B75-7E9F-1502F1B1B3CE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404" name="Google Shape;1404;p23">
                <a:extLst>
                  <a:ext uri="{FF2B5EF4-FFF2-40B4-BE49-F238E27FC236}">
                    <a16:creationId xmlns:a16="http://schemas.microsoft.com/office/drawing/2014/main" id="{38ECFC7C-C392-808E-FE7E-F5BD07EA1C38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3">
                <a:extLst>
                  <a:ext uri="{FF2B5EF4-FFF2-40B4-BE49-F238E27FC236}">
                    <a16:creationId xmlns:a16="http://schemas.microsoft.com/office/drawing/2014/main" id="{683ECA49-BAFC-B88E-70D9-F8CC4EB5028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23">
              <a:extLst>
                <a:ext uri="{FF2B5EF4-FFF2-40B4-BE49-F238E27FC236}">
                  <a16:creationId xmlns:a16="http://schemas.microsoft.com/office/drawing/2014/main" id="{5DDC2889-A7FF-7F04-E408-558D950E8F8F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407" name="Google Shape;1407;p23">
                <a:extLst>
                  <a:ext uri="{FF2B5EF4-FFF2-40B4-BE49-F238E27FC236}">
                    <a16:creationId xmlns:a16="http://schemas.microsoft.com/office/drawing/2014/main" id="{FA4C735B-1BB3-2D51-89C6-D2667A7039F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3">
                <a:extLst>
                  <a:ext uri="{FF2B5EF4-FFF2-40B4-BE49-F238E27FC236}">
                    <a16:creationId xmlns:a16="http://schemas.microsoft.com/office/drawing/2014/main" id="{75046FC1-6DBF-5F89-43D1-3F0977B464B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9" name="Google Shape;1409;p23">
              <a:extLst>
                <a:ext uri="{FF2B5EF4-FFF2-40B4-BE49-F238E27FC236}">
                  <a16:creationId xmlns:a16="http://schemas.microsoft.com/office/drawing/2014/main" id="{F3A6A768-6EAF-F66F-364A-2BFDC989BD7E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410" name="Google Shape;1410;p23">
                <a:extLst>
                  <a:ext uri="{FF2B5EF4-FFF2-40B4-BE49-F238E27FC236}">
                    <a16:creationId xmlns:a16="http://schemas.microsoft.com/office/drawing/2014/main" id="{4135F29A-A788-6E1D-8AA8-494D70C6AE7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3">
                <a:extLst>
                  <a:ext uri="{FF2B5EF4-FFF2-40B4-BE49-F238E27FC236}">
                    <a16:creationId xmlns:a16="http://schemas.microsoft.com/office/drawing/2014/main" id="{6D02F38D-071C-A6EF-F4E1-E24EEAA2C00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2" name="Google Shape;1412;p23">
              <a:extLst>
                <a:ext uri="{FF2B5EF4-FFF2-40B4-BE49-F238E27FC236}">
                  <a16:creationId xmlns:a16="http://schemas.microsoft.com/office/drawing/2014/main" id="{F3321012-4941-84B2-5B4C-6A1A280F5EF9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413" name="Google Shape;1413;p23">
                <a:extLst>
                  <a:ext uri="{FF2B5EF4-FFF2-40B4-BE49-F238E27FC236}">
                    <a16:creationId xmlns:a16="http://schemas.microsoft.com/office/drawing/2014/main" id="{D9740E94-1C7B-8C1F-D50E-B726F01B07B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3">
                <a:extLst>
                  <a:ext uri="{FF2B5EF4-FFF2-40B4-BE49-F238E27FC236}">
                    <a16:creationId xmlns:a16="http://schemas.microsoft.com/office/drawing/2014/main" id="{BD173AE2-CAAA-3FD6-7C01-CE530416E1C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5" name="Google Shape;1415;p23">
              <a:extLst>
                <a:ext uri="{FF2B5EF4-FFF2-40B4-BE49-F238E27FC236}">
                  <a16:creationId xmlns:a16="http://schemas.microsoft.com/office/drawing/2014/main" id="{C6ABF8EB-E85D-336D-F2AF-7ED38B2D9621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416" name="Google Shape;1416;p23">
                <a:extLst>
                  <a:ext uri="{FF2B5EF4-FFF2-40B4-BE49-F238E27FC236}">
                    <a16:creationId xmlns:a16="http://schemas.microsoft.com/office/drawing/2014/main" id="{EE232DAA-6CC7-D996-25D0-1F04935B0889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3">
                <a:extLst>
                  <a:ext uri="{FF2B5EF4-FFF2-40B4-BE49-F238E27FC236}">
                    <a16:creationId xmlns:a16="http://schemas.microsoft.com/office/drawing/2014/main" id="{F7EA182A-BBE2-59EC-D484-3BA0AD9DA3B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8" name="Google Shape;1418;p23">
              <a:extLst>
                <a:ext uri="{FF2B5EF4-FFF2-40B4-BE49-F238E27FC236}">
                  <a16:creationId xmlns:a16="http://schemas.microsoft.com/office/drawing/2014/main" id="{B8C319FC-0CBA-563D-D23D-E324A8136B4A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419" name="Google Shape;1419;p23">
                <a:extLst>
                  <a:ext uri="{FF2B5EF4-FFF2-40B4-BE49-F238E27FC236}">
                    <a16:creationId xmlns:a16="http://schemas.microsoft.com/office/drawing/2014/main" id="{9BB7DED2-7073-A8BF-E8B4-5E32805BEFD5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3">
                <a:extLst>
                  <a:ext uri="{FF2B5EF4-FFF2-40B4-BE49-F238E27FC236}">
                    <a16:creationId xmlns:a16="http://schemas.microsoft.com/office/drawing/2014/main" id="{66A93EF9-5069-4AE1-6838-B9129B633AA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23">
              <a:extLst>
                <a:ext uri="{FF2B5EF4-FFF2-40B4-BE49-F238E27FC236}">
                  <a16:creationId xmlns:a16="http://schemas.microsoft.com/office/drawing/2014/main" id="{C112B57F-5E75-4634-9183-94D6B244A8DF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422" name="Google Shape;1422;p23">
                <a:extLst>
                  <a:ext uri="{FF2B5EF4-FFF2-40B4-BE49-F238E27FC236}">
                    <a16:creationId xmlns:a16="http://schemas.microsoft.com/office/drawing/2014/main" id="{96A04538-7491-9A14-3010-50DC395DD4DC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3">
                <a:extLst>
                  <a:ext uri="{FF2B5EF4-FFF2-40B4-BE49-F238E27FC236}">
                    <a16:creationId xmlns:a16="http://schemas.microsoft.com/office/drawing/2014/main" id="{8340114B-F4B5-DC0F-B8DE-CA8C266D811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23">
              <a:extLst>
                <a:ext uri="{FF2B5EF4-FFF2-40B4-BE49-F238E27FC236}">
                  <a16:creationId xmlns:a16="http://schemas.microsoft.com/office/drawing/2014/main" id="{C589CF46-067B-5A21-82D3-48CA60DE0DE7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425" name="Google Shape;1425;p23">
                <a:extLst>
                  <a:ext uri="{FF2B5EF4-FFF2-40B4-BE49-F238E27FC236}">
                    <a16:creationId xmlns:a16="http://schemas.microsoft.com/office/drawing/2014/main" id="{DB6652FC-E947-8853-CC36-45F711B02F7A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3">
                <a:extLst>
                  <a:ext uri="{FF2B5EF4-FFF2-40B4-BE49-F238E27FC236}">
                    <a16:creationId xmlns:a16="http://schemas.microsoft.com/office/drawing/2014/main" id="{0882D15E-A338-F985-C13A-D09DCE9E0EA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7" name="Google Shape;1427;p23">
              <a:extLst>
                <a:ext uri="{FF2B5EF4-FFF2-40B4-BE49-F238E27FC236}">
                  <a16:creationId xmlns:a16="http://schemas.microsoft.com/office/drawing/2014/main" id="{6265DE6D-94ED-D966-FC5E-2F3CA3916EE2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428" name="Google Shape;1428;p23">
                <a:extLst>
                  <a:ext uri="{FF2B5EF4-FFF2-40B4-BE49-F238E27FC236}">
                    <a16:creationId xmlns:a16="http://schemas.microsoft.com/office/drawing/2014/main" id="{8665C026-93EE-842B-4A34-426FA5ECBBF5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3">
                <a:extLst>
                  <a:ext uri="{FF2B5EF4-FFF2-40B4-BE49-F238E27FC236}">
                    <a16:creationId xmlns:a16="http://schemas.microsoft.com/office/drawing/2014/main" id="{1B4E2671-CCA6-F98E-4B36-A480410594E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30" name="Google Shape;1430;p23">
            <a:extLst>
              <a:ext uri="{FF2B5EF4-FFF2-40B4-BE49-F238E27FC236}">
                <a16:creationId xmlns:a16="http://schemas.microsoft.com/office/drawing/2014/main" id="{D5A43B6A-BC44-B46C-E175-526F92A5DC82}"/>
              </a:ext>
            </a:extLst>
          </p:cNvPr>
          <p:cNvGrpSpPr/>
          <p:nvPr/>
        </p:nvGrpSpPr>
        <p:grpSpPr>
          <a:xfrm>
            <a:off x="11498673" y="8576488"/>
            <a:ext cx="5851054" cy="1309820"/>
            <a:chOff x="0" y="0"/>
            <a:chExt cx="7801405" cy="1746426"/>
          </a:xfrm>
        </p:grpSpPr>
        <p:grpSp>
          <p:nvGrpSpPr>
            <p:cNvPr id="1431" name="Google Shape;1431;p23">
              <a:extLst>
                <a:ext uri="{FF2B5EF4-FFF2-40B4-BE49-F238E27FC236}">
                  <a16:creationId xmlns:a16="http://schemas.microsoft.com/office/drawing/2014/main" id="{333BBD2B-F990-3595-9D83-06A7C1D0C8F6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432" name="Google Shape;1432;p23">
                <a:extLst>
                  <a:ext uri="{FF2B5EF4-FFF2-40B4-BE49-F238E27FC236}">
                    <a16:creationId xmlns:a16="http://schemas.microsoft.com/office/drawing/2014/main" id="{7244B00C-0308-8BF8-20D9-63BE607D39B5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3">
                <a:extLst>
                  <a:ext uri="{FF2B5EF4-FFF2-40B4-BE49-F238E27FC236}">
                    <a16:creationId xmlns:a16="http://schemas.microsoft.com/office/drawing/2014/main" id="{064898ED-8C52-9E91-6680-D2C74C3979A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4" name="Google Shape;1434;p23">
              <a:extLst>
                <a:ext uri="{FF2B5EF4-FFF2-40B4-BE49-F238E27FC236}">
                  <a16:creationId xmlns:a16="http://schemas.microsoft.com/office/drawing/2014/main" id="{3BA12344-ADC9-0868-DC76-F220CAD67F80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435" name="Google Shape;1435;p23">
                <a:extLst>
                  <a:ext uri="{FF2B5EF4-FFF2-40B4-BE49-F238E27FC236}">
                    <a16:creationId xmlns:a16="http://schemas.microsoft.com/office/drawing/2014/main" id="{23D29315-EEDB-3BED-1DBE-59075F837B7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3">
                <a:extLst>
                  <a:ext uri="{FF2B5EF4-FFF2-40B4-BE49-F238E27FC236}">
                    <a16:creationId xmlns:a16="http://schemas.microsoft.com/office/drawing/2014/main" id="{A6827ED3-F486-7009-7758-D5E81E9D759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3">
              <a:extLst>
                <a:ext uri="{FF2B5EF4-FFF2-40B4-BE49-F238E27FC236}">
                  <a16:creationId xmlns:a16="http://schemas.microsoft.com/office/drawing/2014/main" id="{E62E54CB-BEAA-0FEF-4D46-E2E6C5D0635B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438" name="Google Shape;1438;p23">
                <a:extLst>
                  <a:ext uri="{FF2B5EF4-FFF2-40B4-BE49-F238E27FC236}">
                    <a16:creationId xmlns:a16="http://schemas.microsoft.com/office/drawing/2014/main" id="{A4CE14EA-DCDB-24C2-14D9-2267850D5B3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3">
                <a:extLst>
                  <a:ext uri="{FF2B5EF4-FFF2-40B4-BE49-F238E27FC236}">
                    <a16:creationId xmlns:a16="http://schemas.microsoft.com/office/drawing/2014/main" id="{44204D03-4942-FFF9-F462-31F2457B7A3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0" name="Google Shape;1440;p23">
              <a:extLst>
                <a:ext uri="{FF2B5EF4-FFF2-40B4-BE49-F238E27FC236}">
                  <a16:creationId xmlns:a16="http://schemas.microsoft.com/office/drawing/2014/main" id="{79F727AD-8469-EE59-74B7-D127D27AC494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441" name="Google Shape;1441;p23">
                <a:extLst>
                  <a:ext uri="{FF2B5EF4-FFF2-40B4-BE49-F238E27FC236}">
                    <a16:creationId xmlns:a16="http://schemas.microsoft.com/office/drawing/2014/main" id="{1E7941B6-1939-B115-7BAC-FE0EF966FE06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3">
                <a:extLst>
                  <a:ext uri="{FF2B5EF4-FFF2-40B4-BE49-F238E27FC236}">
                    <a16:creationId xmlns:a16="http://schemas.microsoft.com/office/drawing/2014/main" id="{0A21CCC5-31E6-B7F4-D5D5-3D8E9686D65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3" name="Google Shape;1443;p23">
              <a:extLst>
                <a:ext uri="{FF2B5EF4-FFF2-40B4-BE49-F238E27FC236}">
                  <a16:creationId xmlns:a16="http://schemas.microsoft.com/office/drawing/2014/main" id="{0F6F402A-8C6D-A836-AA6F-B236D5FC285F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444" name="Google Shape;1444;p23">
                <a:extLst>
                  <a:ext uri="{FF2B5EF4-FFF2-40B4-BE49-F238E27FC236}">
                    <a16:creationId xmlns:a16="http://schemas.microsoft.com/office/drawing/2014/main" id="{6DECF7B2-F09E-0F00-2555-571071A976C4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3">
                <a:extLst>
                  <a:ext uri="{FF2B5EF4-FFF2-40B4-BE49-F238E27FC236}">
                    <a16:creationId xmlns:a16="http://schemas.microsoft.com/office/drawing/2014/main" id="{7C1E4E44-C528-2D49-0233-32F54992F4B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6" name="Google Shape;1446;p23">
              <a:extLst>
                <a:ext uri="{FF2B5EF4-FFF2-40B4-BE49-F238E27FC236}">
                  <a16:creationId xmlns:a16="http://schemas.microsoft.com/office/drawing/2014/main" id="{41C25AA5-850A-619B-06B4-9E7722247CA6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447" name="Google Shape;1447;p23">
                <a:extLst>
                  <a:ext uri="{FF2B5EF4-FFF2-40B4-BE49-F238E27FC236}">
                    <a16:creationId xmlns:a16="http://schemas.microsoft.com/office/drawing/2014/main" id="{288865DB-08A2-3797-AB61-012E2E670C4A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3">
                <a:extLst>
                  <a:ext uri="{FF2B5EF4-FFF2-40B4-BE49-F238E27FC236}">
                    <a16:creationId xmlns:a16="http://schemas.microsoft.com/office/drawing/2014/main" id="{5B39D686-C105-496A-14BD-8BDDE43F34E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9" name="Google Shape;1449;p23">
              <a:extLst>
                <a:ext uri="{FF2B5EF4-FFF2-40B4-BE49-F238E27FC236}">
                  <a16:creationId xmlns:a16="http://schemas.microsoft.com/office/drawing/2014/main" id="{7C66FC87-17DB-075B-7EFB-CA826C098818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450" name="Google Shape;1450;p23">
                <a:extLst>
                  <a:ext uri="{FF2B5EF4-FFF2-40B4-BE49-F238E27FC236}">
                    <a16:creationId xmlns:a16="http://schemas.microsoft.com/office/drawing/2014/main" id="{72C9188A-7BE7-7448-19F9-CD5CE3BC9DF1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3">
                <a:extLst>
                  <a:ext uri="{FF2B5EF4-FFF2-40B4-BE49-F238E27FC236}">
                    <a16:creationId xmlns:a16="http://schemas.microsoft.com/office/drawing/2014/main" id="{7D649160-33AA-4DAE-6311-B64DC31A4C0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2" name="Google Shape;1452;p23">
              <a:extLst>
                <a:ext uri="{FF2B5EF4-FFF2-40B4-BE49-F238E27FC236}">
                  <a16:creationId xmlns:a16="http://schemas.microsoft.com/office/drawing/2014/main" id="{F378BE68-26F2-3DC9-85FA-488FCFF70706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453" name="Google Shape;1453;p23">
                <a:extLst>
                  <a:ext uri="{FF2B5EF4-FFF2-40B4-BE49-F238E27FC236}">
                    <a16:creationId xmlns:a16="http://schemas.microsoft.com/office/drawing/2014/main" id="{CB4851DA-E2C9-AF52-E92C-495BABB3B141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3">
                <a:extLst>
                  <a:ext uri="{FF2B5EF4-FFF2-40B4-BE49-F238E27FC236}">
                    <a16:creationId xmlns:a16="http://schemas.microsoft.com/office/drawing/2014/main" id="{C5DD5E31-43A1-6069-EFD2-41574792DBF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5" name="Google Shape;1455;p23">
              <a:extLst>
                <a:ext uri="{FF2B5EF4-FFF2-40B4-BE49-F238E27FC236}">
                  <a16:creationId xmlns:a16="http://schemas.microsoft.com/office/drawing/2014/main" id="{79BD26F3-3961-2FFE-3F9D-2CA536452333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456" name="Google Shape;1456;p23">
                <a:extLst>
                  <a:ext uri="{FF2B5EF4-FFF2-40B4-BE49-F238E27FC236}">
                    <a16:creationId xmlns:a16="http://schemas.microsoft.com/office/drawing/2014/main" id="{22EEEAB7-00D9-01E4-3DF5-EEEB8B983411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3">
                <a:extLst>
                  <a:ext uri="{FF2B5EF4-FFF2-40B4-BE49-F238E27FC236}">
                    <a16:creationId xmlns:a16="http://schemas.microsoft.com/office/drawing/2014/main" id="{AB90A3A9-66FF-8904-0BED-1679261A470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58" name="Google Shape;1458;p23">
            <a:extLst>
              <a:ext uri="{FF2B5EF4-FFF2-40B4-BE49-F238E27FC236}">
                <a16:creationId xmlns:a16="http://schemas.microsoft.com/office/drawing/2014/main" id="{D90E99BD-9C2B-85BF-809B-A467A70E36BF}"/>
              </a:ext>
            </a:extLst>
          </p:cNvPr>
          <p:cNvSpPr txBox="1"/>
          <p:nvPr/>
        </p:nvSpPr>
        <p:spPr>
          <a:xfrm>
            <a:off x="1717979" y="2443794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  <a:endParaRPr/>
          </a:p>
        </p:txBody>
      </p:sp>
      <p:sp>
        <p:nvSpPr>
          <p:cNvPr id="1459" name="Google Shape;1459;p23">
            <a:extLst>
              <a:ext uri="{FF2B5EF4-FFF2-40B4-BE49-F238E27FC236}">
                <a16:creationId xmlns:a16="http://schemas.microsoft.com/office/drawing/2014/main" id="{AA77E0EB-9DD7-BD2C-7EEB-F7CF2C88C618}"/>
              </a:ext>
            </a:extLst>
          </p:cNvPr>
          <p:cNvSpPr txBox="1"/>
          <p:nvPr/>
        </p:nvSpPr>
        <p:spPr>
          <a:xfrm>
            <a:off x="1028699" y="4446304"/>
            <a:ext cx="8844755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The “</a:t>
            </a:r>
            <a:r>
              <a:rPr lang="en-US" sz="2800" b="0" i="0" u="none" strike="noStrike" cap="none" dirty="0">
                <a:solidFill>
                  <a:srgbClr val="5621BF"/>
                </a:solidFill>
                <a:latin typeface="Arimo"/>
                <a:ea typeface="Arimo"/>
                <a:cs typeface="Arimo"/>
                <a:sym typeface="Arimo"/>
              </a:rPr>
              <a:t>continue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”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statement in C is a jump statement used to skip the current iteration of a loop and continue with the next iteration.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Continue can only be used in loops.</a:t>
            </a:r>
            <a:endParaRPr sz="2800" dirty="0"/>
          </a:p>
        </p:txBody>
      </p:sp>
      <p:grpSp>
        <p:nvGrpSpPr>
          <p:cNvPr id="1460" name="Google Shape;1460;p23">
            <a:extLst>
              <a:ext uri="{FF2B5EF4-FFF2-40B4-BE49-F238E27FC236}">
                <a16:creationId xmlns:a16="http://schemas.microsoft.com/office/drawing/2014/main" id="{02F02239-687D-66F3-56FF-0A421C4A8AF2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461" name="Google Shape;1461;p23">
              <a:extLst>
                <a:ext uri="{FF2B5EF4-FFF2-40B4-BE49-F238E27FC236}">
                  <a16:creationId xmlns:a16="http://schemas.microsoft.com/office/drawing/2014/main" id="{F5C24916-936B-910C-5A35-C57AFC8A0CD5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462" name="Google Shape;1462;p23">
                <a:extLst>
                  <a:ext uri="{FF2B5EF4-FFF2-40B4-BE49-F238E27FC236}">
                    <a16:creationId xmlns:a16="http://schemas.microsoft.com/office/drawing/2014/main" id="{8EF2648C-046A-0DA5-4D12-54BDAC40E85B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3">
                <a:extLst>
                  <a:ext uri="{FF2B5EF4-FFF2-40B4-BE49-F238E27FC236}">
                    <a16:creationId xmlns:a16="http://schemas.microsoft.com/office/drawing/2014/main" id="{023E8B1D-6FFF-AA33-AE6B-58765E55F60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4" name="Google Shape;1464;p23">
              <a:extLst>
                <a:ext uri="{FF2B5EF4-FFF2-40B4-BE49-F238E27FC236}">
                  <a16:creationId xmlns:a16="http://schemas.microsoft.com/office/drawing/2014/main" id="{2C8F74AE-0F7A-9B87-8E7C-FCF1BF7196F0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465" name="Google Shape;1465;p23">
                <a:extLst>
                  <a:ext uri="{FF2B5EF4-FFF2-40B4-BE49-F238E27FC236}">
                    <a16:creationId xmlns:a16="http://schemas.microsoft.com/office/drawing/2014/main" id="{63BE3F3E-3BD0-E48E-91CD-A390342C1297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3">
                <a:extLst>
                  <a:ext uri="{FF2B5EF4-FFF2-40B4-BE49-F238E27FC236}">
                    <a16:creationId xmlns:a16="http://schemas.microsoft.com/office/drawing/2014/main" id="{B87994B1-D3D8-07DB-EF4B-CBA4487BEEA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7" name="Google Shape;1467;p23">
              <a:extLst>
                <a:ext uri="{FF2B5EF4-FFF2-40B4-BE49-F238E27FC236}">
                  <a16:creationId xmlns:a16="http://schemas.microsoft.com/office/drawing/2014/main" id="{50E6FFF7-A725-B9E2-46F8-98CBD53E08DD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468" name="Google Shape;1468;p23">
                <a:extLst>
                  <a:ext uri="{FF2B5EF4-FFF2-40B4-BE49-F238E27FC236}">
                    <a16:creationId xmlns:a16="http://schemas.microsoft.com/office/drawing/2014/main" id="{A68B6231-F096-4B1E-9145-CBF5291AC211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3">
                <a:extLst>
                  <a:ext uri="{FF2B5EF4-FFF2-40B4-BE49-F238E27FC236}">
                    <a16:creationId xmlns:a16="http://schemas.microsoft.com/office/drawing/2014/main" id="{D9172BA9-23A4-42D8-E693-26E6B12E49C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0" name="Google Shape;1470;p23">
              <a:extLst>
                <a:ext uri="{FF2B5EF4-FFF2-40B4-BE49-F238E27FC236}">
                  <a16:creationId xmlns:a16="http://schemas.microsoft.com/office/drawing/2014/main" id="{B8DD48D0-5B93-CA49-561C-9C7DCE7F67E7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471" name="Google Shape;1471;p23">
                <a:extLst>
                  <a:ext uri="{FF2B5EF4-FFF2-40B4-BE49-F238E27FC236}">
                    <a16:creationId xmlns:a16="http://schemas.microsoft.com/office/drawing/2014/main" id="{2EE7750E-0D7F-004B-7E43-A1EF565E4454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3">
                <a:extLst>
                  <a:ext uri="{FF2B5EF4-FFF2-40B4-BE49-F238E27FC236}">
                    <a16:creationId xmlns:a16="http://schemas.microsoft.com/office/drawing/2014/main" id="{792DA125-DC8A-3DA8-00EA-918318D68D6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73" name="Google Shape;1473;p23">
            <a:extLst>
              <a:ext uri="{FF2B5EF4-FFF2-40B4-BE49-F238E27FC236}">
                <a16:creationId xmlns:a16="http://schemas.microsoft.com/office/drawing/2014/main" id="{A6CDB30A-2D9F-72EB-69F4-BEDD035BB567}"/>
              </a:ext>
            </a:extLst>
          </p:cNvPr>
          <p:cNvSpPr/>
          <p:nvPr/>
        </p:nvSpPr>
        <p:spPr>
          <a:xfrm>
            <a:off x="9214942" y="1110334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74" name="Google Shape;1474;p23">
            <a:extLst>
              <a:ext uri="{FF2B5EF4-FFF2-40B4-BE49-F238E27FC236}">
                <a16:creationId xmlns:a16="http://schemas.microsoft.com/office/drawing/2014/main" id="{F4DA8601-8AC4-4F84-4DAD-1E93D7AE064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8850" y="1702325"/>
            <a:ext cx="5650450" cy="6221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1967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>
          <a:extLst>
            <a:ext uri="{FF2B5EF4-FFF2-40B4-BE49-F238E27FC236}">
              <a16:creationId xmlns:a16="http://schemas.microsoft.com/office/drawing/2014/main" id="{70528433-E80B-650C-1391-1FDEFA7D8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15">
            <a:extLst>
              <a:ext uri="{FF2B5EF4-FFF2-40B4-BE49-F238E27FC236}">
                <a16:creationId xmlns:a16="http://schemas.microsoft.com/office/drawing/2014/main" id="{229B5B78-3442-39B3-5345-8D7FF7187849}"/>
              </a:ext>
            </a:extLst>
          </p:cNvPr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>
              <a:extLst>
                <a:ext uri="{FF2B5EF4-FFF2-40B4-BE49-F238E27FC236}">
                  <a16:creationId xmlns:a16="http://schemas.microsoft.com/office/drawing/2014/main" id="{EC651FCB-DA46-489A-5C1B-BBE25E54E597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>
                <a:extLst>
                  <a:ext uri="{FF2B5EF4-FFF2-40B4-BE49-F238E27FC236}">
                    <a16:creationId xmlns:a16="http://schemas.microsoft.com/office/drawing/2014/main" id="{F43EC491-A215-AB7C-B802-DC0F620E6FB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>
                <a:extLst>
                  <a:ext uri="{FF2B5EF4-FFF2-40B4-BE49-F238E27FC236}">
                    <a16:creationId xmlns:a16="http://schemas.microsoft.com/office/drawing/2014/main" id="{13511AD9-0480-5686-30C8-F642913ED59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>
              <a:extLst>
                <a:ext uri="{FF2B5EF4-FFF2-40B4-BE49-F238E27FC236}">
                  <a16:creationId xmlns:a16="http://schemas.microsoft.com/office/drawing/2014/main" id="{0E478E32-6DF6-E385-60FA-C30006A0A967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>
                <a:extLst>
                  <a:ext uri="{FF2B5EF4-FFF2-40B4-BE49-F238E27FC236}">
                    <a16:creationId xmlns:a16="http://schemas.microsoft.com/office/drawing/2014/main" id="{580D28F8-AEDE-3618-0DC1-FD924BF79E05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>
                <a:extLst>
                  <a:ext uri="{FF2B5EF4-FFF2-40B4-BE49-F238E27FC236}">
                    <a16:creationId xmlns:a16="http://schemas.microsoft.com/office/drawing/2014/main" id="{2CF79D01-DA60-1F43-BF4A-9A9B3E3E51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>
              <a:extLst>
                <a:ext uri="{FF2B5EF4-FFF2-40B4-BE49-F238E27FC236}">
                  <a16:creationId xmlns:a16="http://schemas.microsoft.com/office/drawing/2014/main" id="{4D45A78D-C1E4-D009-C310-65E8B791172E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>
                <a:extLst>
                  <a:ext uri="{FF2B5EF4-FFF2-40B4-BE49-F238E27FC236}">
                    <a16:creationId xmlns:a16="http://schemas.microsoft.com/office/drawing/2014/main" id="{D2518822-2177-B638-0847-06BE9B9911E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>
                <a:extLst>
                  <a:ext uri="{FF2B5EF4-FFF2-40B4-BE49-F238E27FC236}">
                    <a16:creationId xmlns:a16="http://schemas.microsoft.com/office/drawing/2014/main" id="{0A36A1B1-99D3-3845-DADD-6FD7C16284E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>
              <a:extLst>
                <a:ext uri="{FF2B5EF4-FFF2-40B4-BE49-F238E27FC236}">
                  <a16:creationId xmlns:a16="http://schemas.microsoft.com/office/drawing/2014/main" id="{22D942A7-5EAE-DF2D-49FF-A51BB6EABF03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>
                <a:extLst>
                  <a:ext uri="{FF2B5EF4-FFF2-40B4-BE49-F238E27FC236}">
                    <a16:creationId xmlns:a16="http://schemas.microsoft.com/office/drawing/2014/main" id="{1AEA95C4-2B6C-81E4-845D-4209445026B3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>
                <a:extLst>
                  <a:ext uri="{FF2B5EF4-FFF2-40B4-BE49-F238E27FC236}">
                    <a16:creationId xmlns:a16="http://schemas.microsoft.com/office/drawing/2014/main" id="{925E2FBA-7DE2-943F-6299-080B7D2DD3B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>
              <a:extLst>
                <a:ext uri="{FF2B5EF4-FFF2-40B4-BE49-F238E27FC236}">
                  <a16:creationId xmlns:a16="http://schemas.microsoft.com/office/drawing/2014/main" id="{F813BD29-5599-A8AD-B605-BBC690B2BE26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>
                <a:extLst>
                  <a:ext uri="{FF2B5EF4-FFF2-40B4-BE49-F238E27FC236}">
                    <a16:creationId xmlns:a16="http://schemas.microsoft.com/office/drawing/2014/main" id="{156000B4-FF80-1A51-5A66-C9ABF799A828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>
                <a:extLst>
                  <a:ext uri="{FF2B5EF4-FFF2-40B4-BE49-F238E27FC236}">
                    <a16:creationId xmlns:a16="http://schemas.microsoft.com/office/drawing/2014/main" id="{96CAAEE1-4BFD-8A87-7C1E-223442A1CEF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>
              <a:extLst>
                <a:ext uri="{FF2B5EF4-FFF2-40B4-BE49-F238E27FC236}">
                  <a16:creationId xmlns:a16="http://schemas.microsoft.com/office/drawing/2014/main" id="{815C652C-2EAB-9427-57C5-D872548E1D51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>
                <a:extLst>
                  <a:ext uri="{FF2B5EF4-FFF2-40B4-BE49-F238E27FC236}">
                    <a16:creationId xmlns:a16="http://schemas.microsoft.com/office/drawing/2014/main" id="{1E2A5D46-07B7-E32A-D40C-2217F24AAF4A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>
                <a:extLst>
                  <a:ext uri="{FF2B5EF4-FFF2-40B4-BE49-F238E27FC236}">
                    <a16:creationId xmlns:a16="http://schemas.microsoft.com/office/drawing/2014/main" id="{53541A4F-E6A2-5F71-02CA-E697C75BDF0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>
              <a:extLst>
                <a:ext uri="{FF2B5EF4-FFF2-40B4-BE49-F238E27FC236}">
                  <a16:creationId xmlns:a16="http://schemas.microsoft.com/office/drawing/2014/main" id="{95DFB7E8-2F8F-A443-2531-ADE4470CA5CA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>
                <a:extLst>
                  <a:ext uri="{FF2B5EF4-FFF2-40B4-BE49-F238E27FC236}">
                    <a16:creationId xmlns:a16="http://schemas.microsoft.com/office/drawing/2014/main" id="{B96D9FE4-732B-C093-2AB2-A009E77C61F1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>
                <a:extLst>
                  <a:ext uri="{FF2B5EF4-FFF2-40B4-BE49-F238E27FC236}">
                    <a16:creationId xmlns:a16="http://schemas.microsoft.com/office/drawing/2014/main" id="{C46BE50B-D027-5779-F22C-78BF00A8F0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>
              <a:extLst>
                <a:ext uri="{FF2B5EF4-FFF2-40B4-BE49-F238E27FC236}">
                  <a16:creationId xmlns:a16="http://schemas.microsoft.com/office/drawing/2014/main" id="{9E04D6B1-D8CD-4EE6-817C-FC7B18A03ACA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>
                <a:extLst>
                  <a:ext uri="{FF2B5EF4-FFF2-40B4-BE49-F238E27FC236}">
                    <a16:creationId xmlns:a16="http://schemas.microsoft.com/office/drawing/2014/main" id="{5FF3BEE0-3459-FF55-349C-F16DEFCAEEFF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>
                <a:extLst>
                  <a:ext uri="{FF2B5EF4-FFF2-40B4-BE49-F238E27FC236}">
                    <a16:creationId xmlns:a16="http://schemas.microsoft.com/office/drawing/2014/main" id="{9CBDF0B2-FD90-D6E4-7904-9DE749A93C9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>
              <a:extLst>
                <a:ext uri="{FF2B5EF4-FFF2-40B4-BE49-F238E27FC236}">
                  <a16:creationId xmlns:a16="http://schemas.microsoft.com/office/drawing/2014/main" id="{100DE1EB-A879-7DB1-0A71-13B1F5D6C226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>
                <a:extLst>
                  <a:ext uri="{FF2B5EF4-FFF2-40B4-BE49-F238E27FC236}">
                    <a16:creationId xmlns:a16="http://schemas.microsoft.com/office/drawing/2014/main" id="{2FB403E9-212E-812A-2DAA-CD72C689801F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>
                <a:extLst>
                  <a:ext uri="{FF2B5EF4-FFF2-40B4-BE49-F238E27FC236}">
                    <a16:creationId xmlns:a16="http://schemas.microsoft.com/office/drawing/2014/main" id="{046ACD41-C6BE-0213-A7A1-B7640E12B5D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>
            <a:extLst>
              <a:ext uri="{FF2B5EF4-FFF2-40B4-BE49-F238E27FC236}">
                <a16:creationId xmlns:a16="http://schemas.microsoft.com/office/drawing/2014/main" id="{EDA414D8-070B-2401-00AD-296C7760C974}"/>
              </a:ext>
            </a:extLst>
          </p:cNvPr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>
              <a:extLst>
                <a:ext uri="{FF2B5EF4-FFF2-40B4-BE49-F238E27FC236}">
                  <a16:creationId xmlns:a16="http://schemas.microsoft.com/office/drawing/2014/main" id="{88672FFC-69E6-2335-BE23-B417DE07827D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>
                <a:extLst>
                  <a:ext uri="{FF2B5EF4-FFF2-40B4-BE49-F238E27FC236}">
                    <a16:creationId xmlns:a16="http://schemas.microsoft.com/office/drawing/2014/main" id="{85D33637-11C8-9D31-1BD1-9CD4C85EECA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>
                <a:extLst>
                  <a:ext uri="{FF2B5EF4-FFF2-40B4-BE49-F238E27FC236}">
                    <a16:creationId xmlns:a16="http://schemas.microsoft.com/office/drawing/2014/main" id="{2C43B993-1644-2CDE-984A-A715853853E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>
              <a:extLst>
                <a:ext uri="{FF2B5EF4-FFF2-40B4-BE49-F238E27FC236}">
                  <a16:creationId xmlns:a16="http://schemas.microsoft.com/office/drawing/2014/main" id="{BC246941-825B-CFA9-A6EB-1A1E6D7231EB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>
                <a:extLst>
                  <a:ext uri="{FF2B5EF4-FFF2-40B4-BE49-F238E27FC236}">
                    <a16:creationId xmlns:a16="http://schemas.microsoft.com/office/drawing/2014/main" id="{0B15A9F0-EF0D-7750-DE43-5535C955CC05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>
                <a:extLst>
                  <a:ext uri="{FF2B5EF4-FFF2-40B4-BE49-F238E27FC236}">
                    <a16:creationId xmlns:a16="http://schemas.microsoft.com/office/drawing/2014/main" id="{549704C5-77C5-E584-490C-95BF923A81A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>
              <a:extLst>
                <a:ext uri="{FF2B5EF4-FFF2-40B4-BE49-F238E27FC236}">
                  <a16:creationId xmlns:a16="http://schemas.microsoft.com/office/drawing/2014/main" id="{D8A13DA6-84B6-C6E2-7D24-513EC3761FA3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>
                <a:extLst>
                  <a:ext uri="{FF2B5EF4-FFF2-40B4-BE49-F238E27FC236}">
                    <a16:creationId xmlns:a16="http://schemas.microsoft.com/office/drawing/2014/main" id="{0915471F-304C-69C5-92A5-EAAFD38A1393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>
                <a:extLst>
                  <a:ext uri="{FF2B5EF4-FFF2-40B4-BE49-F238E27FC236}">
                    <a16:creationId xmlns:a16="http://schemas.microsoft.com/office/drawing/2014/main" id="{D5F7286C-8F76-6726-593A-94B66F2C1C3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>
              <a:extLst>
                <a:ext uri="{FF2B5EF4-FFF2-40B4-BE49-F238E27FC236}">
                  <a16:creationId xmlns:a16="http://schemas.microsoft.com/office/drawing/2014/main" id="{02099338-52D0-21FB-6CDA-DFC459C14652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>
                <a:extLst>
                  <a:ext uri="{FF2B5EF4-FFF2-40B4-BE49-F238E27FC236}">
                    <a16:creationId xmlns:a16="http://schemas.microsoft.com/office/drawing/2014/main" id="{3B28525F-07B7-BA3D-2575-3A062978E93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>
                <a:extLst>
                  <a:ext uri="{FF2B5EF4-FFF2-40B4-BE49-F238E27FC236}">
                    <a16:creationId xmlns:a16="http://schemas.microsoft.com/office/drawing/2014/main" id="{270BA8ED-35D5-4393-234E-E7580293C96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>
              <a:extLst>
                <a:ext uri="{FF2B5EF4-FFF2-40B4-BE49-F238E27FC236}">
                  <a16:creationId xmlns:a16="http://schemas.microsoft.com/office/drawing/2014/main" id="{6E372364-2CDD-F946-1181-0D89CA8B0BC7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>
                <a:extLst>
                  <a:ext uri="{FF2B5EF4-FFF2-40B4-BE49-F238E27FC236}">
                    <a16:creationId xmlns:a16="http://schemas.microsoft.com/office/drawing/2014/main" id="{A3D3705D-879E-5BE3-EE08-2B4F388C76BF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>
                <a:extLst>
                  <a:ext uri="{FF2B5EF4-FFF2-40B4-BE49-F238E27FC236}">
                    <a16:creationId xmlns:a16="http://schemas.microsoft.com/office/drawing/2014/main" id="{DD48962A-BBDF-F369-FDE1-051353C4BC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>
              <a:extLst>
                <a:ext uri="{FF2B5EF4-FFF2-40B4-BE49-F238E27FC236}">
                  <a16:creationId xmlns:a16="http://schemas.microsoft.com/office/drawing/2014/main" id="{59F2EFDE-A99F-32B9-2799-3B978A9B616E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>
                <a:extLst>
                  <a:ext uri="{FF2B5EF4-FFF2-40B4-BE49-F238E27FC236}">
                    <a16:creationId xmlns:a16="http://schemas.microsoft.com/office/drawing/2014/main" id="{30D8EA1D-2C1F-49F1-5183-33E98F5A6FC4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>
                <a:extLst>
                  <a:ext uri="{FF2B5EF4-FFF2-40B4-BE49-F238E27FC236}">
                    <a16:creationId xmlns:a16="http://schemas.microsoft.com/office/drawing/2014/main" id="{F25C3BEC-0301-2EA2-8959-06E50334C26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>
              <a:extLst>
                <a:ext uri="{FF2B5EF4-FFF2-40B4-BE49-F238E27FC236}">
                  <a16:creationId xmlns:a16="http://schemas.microsoft.com/office/drawing/2014/main" id="{1255B33D-EF7C-BC23-C738-5C6400707DCD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>
                <a:extLst>
                  <a:ext uri="{FF2B5EF4-FFF2-40B4-BE49-F238E27FC236}">
                    <a16:creationId xmlns:a16="http://schemas.microsoft.com/office/drawing/2014/main" id="{ECB81564-F548-6FB8-CA6A-5291B90C8348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>
                <a:extLst>
                  <a:ext uri="{FF2B5EF4-FFF2-40B4-BE49-F238E27FC236}">
                    <a16:creationId xmlns:a16="http://schemas.microsoft.com/office/drawing/2014/main" id="{8BF33B4E-8851-2A0F-3B7E-96FF805BF36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>
              <a:extLst>
                <a:ext uri="{FF2B5EF4-FFF2-40B4-BE49-F238E27FC236}">
                  <a16:creationId xmlns:a16="http://schemas.microsoft.com/office/drawing/2014/main" id="{5AA9A4A4-CD10-A62D-8DC8-88D93D3C643F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>
                <a:extLst>
                  <a:ext uri="{FF2B5EF4-FFF2-40B4-BE49-F238E27FC236}">
                    <a16:creationId xmlns:a16="http://schemas.microsoft.com/office/drawing/2014/main" id="{04D9EE1F-6295-F0F9-FB4E-2F006691CF6C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>
                <a:extLst>
                  <a:ext uri="{FF2B5EF4-FFF2-40B4-BE49-F238E27FC236}">
                    <a16:creationId xmlns:a16="http://schemas.microsoft.com/office/drawing/2014/main" id="{EA4F4B46-B219-7FD7-CB2E-6415E21592D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>
              <a:extLst>
                <a:ext uri="{FF2B5EF4-FFF2-40B4-BE49-F238E27FC236}">
                  <a16:creationId xmlns:a16="http://schemas.microsoft.com/office/drawing/2014/main" id="{D6254B85-62F4-FA11-B719-2CE0B5518A4F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>
                <a:extLst>
                  <a:ext uri="{FF2B5EF4-FFF2-40B4-BE49-F238E27FC236}">
                    <a16:creationId xmlns:a16="http://schemas.microsoft.com/office/drawing/2014/main" id="{7EF38976-D030-739B-FCF0-72BABDC54E48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>
                <a:extLst>
                  <a:ext uri="{FF2B5EF4-FFF2-40B4-BE49-F238E27FC236}">
                    <a16:creationId xmlns:a16="http://schemas.microsoft.com/office/drawing/2014/main" id="{3CD9B9D6-71CF-6915-AFC3-37B3EB08AB2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>
            <a:extLst>
              <a:ext uri="{FF2B5EF4-FFF2-40B4-BE49-F238E27FC236}">
                <a16:creationId xmlns:a16="http://schemas.microsoft.com/office/drawing/2014/main" id="{A05BAF1A-62B1-A523-8D46-48D47A211F4E}"/>
              </a:ext>
            </a:extLst>
          </p:cNvPr>
          <p:cNvSpPr/>
          <p:nvPr/>
        </p:nvSpPr>
        <p:spPr>
          <a:xfrm>
            <a:off x="9144000" y="13427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824" name="Google Shape;824;p15">
            <a:extLst>
              <a:ext uri="{FF2B5EF4-FFF2-40B4-BE49-F238E27FC236}">
                <a16:creationId xmlns:a16="http://schemas.microsoft.com/office/drawing/2014/main" id="{6D979998-36E1-D8B9-57A8-7E833269E261}"/>
              </a:ext>
            </a:extLst>
          </p:cNvPr>
          <p:cNvSpPr txBox="1"/>
          <p:nvPr/>
        </p:nvSpPr>
        <p:spPr>
          <a:xfrm>
            <a:off x="915339" y="3115260"/>
            <a:ext cx="531474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continue;</a:t>
            </a:r>
            <a:endParaRPr sz="2800" dirty="0"/>
          </a:p>
        </p:txBody>
      </p:sp>
      <p:grpSp>
        <p:nvGrpSpPr>
          <p:cNvPr id="825" name="Google Shape;825;p15">
            <a:extLst>
              <a:ext uri="{FF2B5EF4-FFF2-40B4-BE49-F238E27FC236}">
                <a16:creationId xmlns:a16="http://schemas.microsoft.com/office/drawing/2014/main" id="{C0A5380D-67D7-C75B-4FD7-35190F3FAD43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>
              <a:extLst>
                <a:ext uri="{FF2B5EF4-FFF2-40B4-BE49-F238E27FC236}">
                  <a16:creationId xmlns:a16="http://schemas.microsoft.com/office/drawing/2014/main" id="{2CF530F1-5876-79E6-D166-FF92AF8E0C32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>
                <a:extLst>
                  <a:ext uri="{FF2B5EF4-FFF2-40B4-BE49-F238E27FC236}">
                    <a16:creationId xmlns:a16="http://schemas.microsoft.com/office/drawing/2014/main" id="{B150B84F-74FE-E4A8-17F9-6B47800A7CE6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>
                <a:extLst>
                  <a:ext uri="{FF2B5EF4-FFF2-40B4-BE49-F238E27FC236}">
                    <a16:creationId xmlns:a16="http://schemas.microsoft.com/office/drawing/2014/main" id="{BBBD28D6-9C6D-A57D-FC6F-93DC5C6BF9F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>
              <a:extLst>
                <a:ext uri="{FF2B5EF4-FFF2-40B4-BE49-F238E27FC236}">
                  <a16:creationId xmlns:a16="http://schemas.microsoft.com/office/drawing/2014/main" id="{A2D620FF-43ED-4BED-46BF-C28480CCE6C9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>
                <a:extLst>
                  <a:ext uri="{FF2B5EF4-FFF2-40B4-BE49-F238E27FC236}">
                    <a16:creationId xmlns:a16="http://schemas.microsoft.com/office/drawing/2014/main" id="{98A81CE0-A44E-DCD2-72EB-5C946E985818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>
                <a:extLst>
                  <a:ext uri="{FF2B5EF4-FFF2-40B4-BE49-F238E27FC236}">
                    <a16:creationId xmlns:a16="http://schemas.microsoft.com/office/drawing/2014/main" id="{4342059B-A665-EB9E-021C-C6178A8E4C2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>
              <a:extLst>
                <a:ext uri="{FF2B5EF4-FFF2-40B4-BE49-F238E27FC236}">
                  <a16:creationId xmlns:a16="http://schemas.microsoft.com/office/drawing/2014/main" id="{01664FCE-F37F-92F5-EA47-D6F679B22C0C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>
                <a:extLst>
                  <a:ext uri="{FF2B5EF4-FFF2-40B4-BE49-F238E27FC236}">
                    <a16:creationId xmlns:a16="http://schemas.microsoft.com/office/drawing/2014/main" id="{F6CE19BD-B5BC-3CAF-F18B-CC59F7CE50B2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>
                <a:extLst>
                  <a:ext uri="{FF2B5EF4-FFF2-40B4-BE49-F238E27FC236}">
                    <a16:creationId xmlns:a16="http://schemas.microsoft.com/office/drawing/2014/main" id="{25CBFC2A-DE26-E47E-D06D-538AD167CAA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>
              <a:extLst>
                <a:ext uri="{FF2B5EF4-FFF2-40B4-BE49-F238E27FC236}">
                  <a16:creationId xmlns:a16="http://schemas.microsoft.com/office/drawing/2014/main" id="{D99A1C7E-1AAE-AC64-921A-02677977C769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>
                <a:extLst>
                  <a:ext uri="{FF2B5EF4-FFF2-40B4-BE49-F238E27FC236}">
                    <a16:creationId xmlns:a16="http://schemas.microsoft.com/office/drawing/2014/main" id="{BA8EC406-5E72-AAFB-63D7-00E55E0B9CBA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>
                <a:extLst>
                  <a:ext uri="{FF2B5EF4-FFF2-40B4-BE49-F238E27FC236}">
                    <a16:creationId xmlns:a16="http://schemas.microsoft.com/office/drawing/2014/main" id="{81B4F6A2-43AB-CE82-9B71-E48FC7358F9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763;p15">
            <a:extLst>
              <a:ext uri="{FF2B5EF4-FFF2-40B4-BE49-F238E27FC236}">
                <a16:creationId xmlns:a16="http://schemas.microsoft.com/office/drawing/2014/main" id="{22BB6DC8-9046-C874-F584-24C97873BE46}"/>
              </a:ext>
            </a:extLst>
          </p:cNvPr>
          <p:cNvSpPr txBox="1"/>
          <p:nvPr/>
        </p:nvSpPr>
        <p:spPr>
          <a:xfrm>
            <a:off x="915339" y="2399187"/>
            <a:ext cx="83773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Syntax</a:t>
            </a:r>
            <a:r>
              <a:rPr lang="en-US" sz="3600" b="0" i="0" u="sng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sz="36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401210-B595-E949-F7FB-33FFBE3EE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05" y="4078145"/>
            <a:ext cx="6944694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51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096">
          <a:extLst>
            <a:ext uri="{FF2B5EF4-FFF2-40B4-BE49-F238E27FC236}">
              <a16:creationId xmlns:a16="http://schemas.microsoft.com/office/drawing/2014/main" id="{CF3B8C1E-EF61-425A-4E5C-F308149F6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9">
            <a:extLst>
              <a:ext uri="{FF2B5EF4-FFF2-40B4-BE49-F238E27FC236}">
                <a16:creationId xmlns:a16="http://schemas.microsoft.com/office/drawing/2014/main" id="{6E413B0B-37A5-7DDD-240A-51F6888EF624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098" name="Google Shape;1098;p19">
              <a:extLst>
                <a:ext uri="{FF2B5EF4-FFF2-40B4-BE49-F238E27FC236}">
                  <a16:creationId xmlns:a16="http://schemas.microsoft.com/office/drawing/2014/main" id="{A41E2A8A-73C1-B409-0AE4-BADD8AD84CB1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99" name="Google Shape;1099;p19">
                <a:extLst>
                  <a:ext uri="{FF2B5EF4-FFF2-40B4-BE49-F238E27FC236}">
                    <a16:creationId xmlns:a16="http://schemas.microsoft.com/office/drawing/2014/main" id="{1F311086-3140-D285-80D5-9D6FFB5C9962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9">
                <a:extLst>
                  <a:ext uri="{FF2B5EF4-FFF2-40B4-BE49-F238E27FC236}">
                    <a16:creationId xmlns:a16="http://schemas.microsoft.com/office/drawing/2014/main" id="{30D1BB18-C3DA-1FC6-0351-25658315E0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19">
              <a:extLst>
                <a:ext uri="{FF2B5EF4-FFF2-40B4-BE49-F238E27FC236}">
                  <a16:creationId xmlns:a16="http://schemas.microsoft.com/office/drawing/2014/main" id="{2213007B-629E-36C7-5FF6-241332EA09C2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102" name="Google Shape;1102;p19">
                <a:extLst>
                  <a:ext uri="{FF2B5EF4-FFF2-40B4-BE49-F238E27FC236}">
                    <a16:creationId xmlns:a16="http://schemas.microsoft.com/office/drawing/2014/main" id="{D707AA4B-F456-ABE3-64FF-FDFA33AEBBE3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9">
                <a:extLst>
                  <a:ext uri="{FF2B5EF4-FFF2-40B4-BE49-F238E27FC236}">
                    <a16:creationId xmlns:a16="http://schemas.microsoft.com/office/drawing/2014/main" id="{11FEB937-3A3F-0A30-9328-2A2E63EEEC4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19">
              <a:extLst>
                <a:ext uri="{FF2B5EF4-FFF2-40B4-BE49-F238E27FC236}">
                  <a16:creationId xmlns:a16="http://schemas.microsoft.com/office/drawing/2014/main" id="{0DB94DCE-59BA-C717-04C1-EE007577439E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105" name="Google Shape;1105;p19">
                <a:extLst>
                  <a:ext uri="{FF2B5EF4-FFF2-40B4-BE49-F238E27FC236}">
                    <a16:creationId xmlns:a16="http://schemas.microsoft.com/office/drawing/2014/main" id="{42A62319-C658-B377-33D8-48296A2A41A6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9">
                <a:extLst>
                  <a:ext uri="{FF2B5EF4-FFF2-40B4-BE49-F238E27FC236}">
                    <a16:creationId xmlns:a16="http://schemas.microsoft.com/office/drawing/2014/main" id="{ECFD057F-EC4F-3883-CC57-B73555654CE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19">
              <a:extLst>
                <a:ext uri="{FF2B5EF4-FFF2-40B4-BE49-F238E27FC236}">
                  <a16:creationId xmlns:a16="http://schemas.microsoft.com/office/drawing/2014/main" id="{B9A500BA-FBB7-6908-46BA-BAE845E2BFE3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108" name="Google Shape;1108;p19">
                <a:extLst>
                  <a:ext uri="{FF2B5EF4-FFF2-40B4-BE49-F238E27FC236}">
                    <a16:creationId xmlns:a16="http://schemas.microsoft.com/office/drawing/2014/main" id="{3104E7C0-36FE-196B-C679-9B0D6A297720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9">
                <a:extLst>
                  <a:ext uri="{FF2B5EF4-FFF2-40B4-BE49-F238E27FC236}">
                    <a16:creationId xmlns:a16="http://schemas.microsoft.com/office/drawing/2014/main" id="{D05D7E3E-0EBB-07AA-57E5-D84ED2FAA82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0" name="Google Shape;1110;p19">
            <a:extLst>
              <a:ext uri="{FF2B5EF4-FFF2-40B4-BE49-F238E27FC236}">
                <a16:creationId xmlns:a16="http://schemas.microsoft.com/office/drawing/2014/main" id="{12F8CEB7-D4DD-814A-993B-FEE15A639058}"/>
              </a:ext>
            </a:extLst>
          </p:cNvPr>
          <p:cNvGrpSpPr/>
          <p:nvPr/>
        </p:nvGrpSpPr>
        <p:grpSpPr>
          <a:xfrm>
            <a:off x="11897900" y="2051914"/>
            <a:ext cx="5851054" cy="1309820"/>
            <a:chOff x="0" y="0"/>
            <a:chExt cx="7801405" cy="1746426"/>
          </a:xfrm>
        </p:grpSpPr>
        <p:grpSp>
          <p:nvGrpSpPr>
            <p:cNvPr id="1111" name="Google Shape;1111;p19">
              <a:extLst>
                <a:ext uri="{FF2B5EF4-FFF2-40B4-BE49-F238E27FC236}">
                  <a16:creationId xmlns:a16="http://schemas.microsoft.com/office/drawing/2014/main" id="{0F8ED6FB-AE55-854C-451A-593791CB2FCE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112" name="Google Shape;1112;p19">
                <a:extLst>
                  <a:ext uri="{FF2B5EF4-FFF2-40B4-BE49-F238E27FC236}">
                    <a16:creationId xmlns:a16="http://schemas.microsoft.com/office/drawing/2014/main" id="{EA6B7EDB-89C7-D524-D838-CE99422CE41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9">
                <a:extLst>
                  <a:ext uri="{FF2B5EF4-FFF2-40B4-BE49-F238E27FC236}">
                    <a16:creationId xmlns:a16="http://schemas.microsoft.com/office/drawing/2014/main" id="{8148604D-E463-42C0-0FF4-BEFFE540AC1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19">
              <a:extLst>
                <a:ext uri="{FF2B5EF4-FFF2-40B4-BE49-F238E27FC236}">
                  <a16:creationId xmlns:a16="http://schemas.microsoft.com/office/drawing/2014/main" id="{AD87CA06-2A87-FC97-E3C8-E96433EE525D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115" name="Google Shape;1115;p19">
                <a:extLst>
                  <a:ext uri="{FF2B5EF4-FFF2-40B4-BE49-F238E27FC236}">
                    <a16:creationId xmlns:a16="http://schemas.microsoft.com/office/drawing/2014/main" id="{06B2C55D-2BFE-7F65-5F2F-0F18F0983F81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9">
                <a:extLst>
                  <a:ext uri="{FF2B5EF4-FFF2-40B4-BE49-F238E27FC236}">
                    <a16:creationId xmlns:a16="http://schemas.microsoft.com/office/drawing/2014/main" id="{10CE8DAA-12BD-319D-B6A7-1FA578B4B47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9">
              <a:extLst>
                <a:ext uri="{FF2B5EF4-FFF2-40B4-BE49-F238E27FC236}">
                  <a16:creationId xmlns:a16="http://schemas.microsoft.com/office/drawing/2014/main" id="{B561B9C7-6E18-3408-A24D-54E8648EE5EB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118" name="Google Shape;1118;p19">
                <a:extLst>
                  <a:ext uri="{FF2B5EF4-FFF2-40B4-BE49-F238E27FC236}">
                    <a16:creationId xmlns:a16="http://schemas.microsoft.com/office/drawing/2014/main" id="{38D96DFE-1899-1113-870D-AB8A60A457F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9">
                <a:extLst>
                  <a:ext uri="{FF2B5EF4-FFF2-40B4-BE49-F238E27FC236}">
                    <a16:creationId xmlns:a16="http://schemas.microsoft.com/office/drawing/2014/main" id="{77AA96FC-9055-38C3-F2C4-D6F6EF10EC6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19">
              <a:extLst>
                <a:ext uri="{FF2B5EF4-FFF2-40B4-BE49-F238E27FC236}">
                  <a16:creationId xmlns:a16="http://schemas.microsoft.com/office/drawing/2014/main" id="{4C5AE739-69F9-9BF1-6E4A-9EA742A894C4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121" name="Google Shape;1121;p19">
                <a:extLst>
                  <a:ext uri="{FF2B5EF4-FFF2-40B4-BE49-F238E27FC236}">
                    <a16:creationId xmlns:a16="http://schemas.microsoft.com/office/drawing/2014/main" id="{6DBFF31D-96D4-29EC-5FA9-CE253210BED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9">
                <a:extLst>
                  <a:ext uri="{FF2B5EF4-FFF2-40B4-BE49-F238E27FC236}">
                    <a16:creationId xmlns:a16="http://schemas.microsoft.com/office/drawing/2014/main" id="{D2302E8F-0804-98D5-89A6-A98A59088B8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19">
              <a:extLst>
                <a:ext uri="{FF2B5EF4-FFF2-40B4-BE49-F238E27FC236}">
                  <a16:creationId xmlns:a16="http://schemas.microsoft.com/office/drawing/2014/main" id="{6F623365-96E0-A4AF-C592-17789FCF4462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124" name="Google Shape;1124;p19">
                <a:extLst>
                  <a:ext uri="{FF2B5EF4-FFF2-40B4-BE49-F238E27FC236}">
                    <a16:creationId xmlns:a16="http://schemas.microsoft.com/office/drawing/2014/main" id="{F56070F4-1FB9-755C-E878-9659C93B4DDC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9">
                <a:extLst>
                  <a:ext uri="{FF2B5EF4-FFF2-40B4-BE49-F238E27FC236}">
                    <a16:creationId xmlns:a16="http://schemas.microsoft.com/office/drawing/2014/main" id="{2B7D93C9-FEBB-CAE4-E036-CB8E7AEFF2E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19">
              <a:extLst>
                <a:ext uri="{FF2B5EF4-FFF2-40B4-BE49-F238E27FC236}">
                  <a16:creationId xmlns:a16="http://schemas.microsoft.com/office/drawing/2014/main" id="{C5AD24B4-B8AA-7555-DCEE-38AFACD91BD3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127" name="Google Shape;1127;p19">
                <a:extLst>
                  <a:ext uri="{FF2B5EF4-FFF2-40B4-BE49-F238E27FC236}">
                    <a16:creationId xmlns:a16="http://schemas.microsoft.com/office/drawing/2014/main" id="{562AA1B4-4EC5-E539-ACC0-9801EF74B615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9">
                <a:extLst>
                  <a:ext uri="{FF2B5EF4-FFF2-40B4-BE49-F238E27FC236}">
                    <a16:creationId xmlns:a16="http://schemas.microsoft.com/office/drawing/2014/main" id="{41AB7029-AAAA-E216-88DE-444DA23D4D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9">
              <a:extLst>
                <a:ext uri="{FF2B5EF4-FFF2-40B4-BE49-F238E27FC236}">
                  <a16:creationId xmlns:a16="http://schemas.microsoft.com/office/drawing/2014/main" id="{97F0B0A0-62B2-13B2-3417-5CEAB0EEB3CE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130" name="Google Shape;1130;p19">
                <a:extLst>
                  <a:ext uri="{FF2B5EF4-FFF2-40B4-BE49-F238E27FC236}">
                    <a16:creationId xmlns:a16="http://schemas.microsoft.com/office/drawing/2014/main" id="{C3F25AB7-5028-6EB0-1F88-09F4BE006098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9">
                <a:extLst>
                  <a:ext uri="{FF2B5EF4-FFF2-40B4-BE49-F238E27FC236}">
                    <a16:creationId xmlns:a16="http://schemas.microsoft.com/office/drawing/2014/main" id="{ADB50F47-C578-BCC4-EDE9-90C50571CFF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19">
              <a:extLst>
                <a:ext uri="{FF2B5EF4-FFF2-40B4-BE49-F238E27FC236}">
                  <a16:creationId xmlns:a16="http://schemas.microsoft.com/office/drawing/2014/main" id="{7C907260-49B0-451B-14DF-38983C968E57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133" name="Google Shape;1133;p19">
                <a:extLst>
                  <a:ext uri="{FF2B5EF4-FFF2-40B4-BE49-F238E27FC236}">
                    <a16:creationId xmlns:a16="http://schemas.microsoft.com/office/drawing/2014/main" id="{F9C84493-DD95-1D04-547B-6024935D14DD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9">
                <a:extLst>
                  <a:ext uri="{FF2B5EF4-FFF2-40B4-BE49-F238E27FC236}">
                    <a16:creationId xmlns:a16="http://schemas.microsoft.com/office/drawing/2014/main" id="{CC5C0B3B-8E27-342C-5ECA-557E0C7B30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5" name="Google Shape;1135;p19">
              <a:extLst>
                <a:ext uri="{FF2B5EF4-FFF2-40B4-BE49-F238E27FC236}">
                  <a16:creationId xmlns:a16="http://schemas.microsoft.com/office/drawing/2014/main" id="{994604BA-7034-9752-49F0-3E4253018999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136" name="Google Shape;1136;p19">
                <a:extLst>
                  <a:ext uri="{FF2B5EF4-FFF2-40B4-BE49-F238E27FC236}">
                    <a16:creationId xmlns:a16="http://schemas.microsoft.com/office/drawing/2014/main" id="{A481D054-95FD-2F60-0340-EACE4D30DEF1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9">
                <a:extLst>
                  <a:ext uri="{FF2B5EF4-FFF2-40B4-BE49-F238E27FC236}">
                    <a16:creationId xmlns:a16="http://schemas.microsoft.com/office/drawing/2014/main" id="{4618F06C-367E-E95E-B387-D10565ADC4E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4" name="Google Shape;1144;p19">
            <a:extLst>
              <a:ext uri="{FF2B5EF4-FFF2-40B4-BE49-F238E27FC236}">
                <a16:creationId xmlns:a16="http://schemas.microsoft.com/office/drawing/2014/main" id="{3BBFC6FE-B2B4-E791-82BD-2DF11974D465}"/>
              </a:ext>
            </a:extLst>
          </p:cNvPr>
          <p:cNvSpPr/>
          <p:nvPr/>
        </p:nvSpPr>
        <p:spPr>
          <a:xfrm>
            <a:off x="16662367" y="7685039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5" name="Google Shape;1145;p19">
            <a:extLst>
              <a:ext uri="{FF2B5EF4-FFF2-40B4-BE49-F238E27FC236}">
                <a16:creationId xmlns:a16="http://schemas.microsoft.com/office/drawing/2014/main" id="{BE1FA86C-F2EF-8E58-85CF-242613953F93}"/>
              </a:ext>
            </a:extLst>
          </p:cNvPr>
          <p:cNvSpPr txBox="1"/>
          <p:nvPr/>
        </p:nvSpPr>
        <p:spPr>
          <a:xfrm>
            <a:off x="1028700" y="812132"/>
            <a:ext cx="970544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ILLUSTRATIONS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8932EB-1DEC-6AD2-C9CF-0DBE62DA6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595" y="3516616"/>
            <a:ext cx="9705445" cy="530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64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12">
          <a:extLst>
            <a:ext uri="{FF2B5EF4-FFF2-40B4-BE49-F238E27FC236}">
              <a16:creationId xmlns:a16="http://schemas.microsoft.com/office/drawing/2014/main" id="{63B39CAF-7CDD-2052-FE39-1E7730C6B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4">
            <a:extLst>
              <a:ext uri="{FF2B5EF4-FFF2-40B4-BE49-F238E27FC236}">
                <a16:creationId xmlns:a16="http://schemas.microsoft.com/office/drawing/2014/main" id="{4A878168-F796-D535-C1AE-98AF2D4B09F5}"/>
              </a:ext>
            </a:extLst>
          </p:cNvPr>
          <p:cNvSpPr/>
          <p:nvPr/>
        </p:nvSpPr>
        <p:spPr>
          <a:xfrm>
            <a:off x="1350095" y="1341394"/>
            <a:ext cx="14852954" cy="4512441"/>
          </a:xfrm>
          <a:prstGeom prst="rect">
            <a:avLst/>
          </a:prstGeom>
          <a:solidFill>
            <a:srgbClr val="393A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14">
            <a:extLst>
              <a:ext uri="{FF2B5EF4-FFF2-40B4-BE49-F238E27FC236}">
                <a16:creationId xmlns:a16="http://schemas.microsoft.com/office/drawing/2014/main" id="{94497B8F-2ABB-1B09-D54A-214776E31FEC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715" name="Google Shape;715;p14">
              <a:extLst>
                <a:ext uri="{FF2B5EF4-FFF2-40B4-BE49-F238E27FC236}">
                  <a16:creationId xmlns:a16="http://schemas.microsoft.com/office/drawing/2014/main" id="{4E1F8E4C-E143-34C0-D935-CB9B87E61853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716" name="Google Shape;716;p14">
                <a:extLst>
                  <a:ext uri="{FF2B5EF4-FFF2-40B4-BE49-F238E27FC236}">
                    <a16:creationId xmlns:a16="http://schemas.microsoft.com/office/drawing/2014/main" id="{3BD5BCD6-7BB5-72EB-48FE-A611206BC188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>
                <a:extLst>
                  <a:ext uri="{FF2B5EF4-FFF2-40B4-BE49-F238E27FC236}">
                    <a16:creationId xmlns:a16="http://schemas.microsoft.com/office/drawing/2014/main" id="{A64CCC3E-4CF4-AC8D-EDE2-65E9E8E0A95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4">
              <a:extLst>
                <a:ext uri="{FF2B5EF4-FFF2-40B4-BE49-F238E27FC236}">
                  <a16:creationId xmlns:a16="http://schemas.microsoft.com/office/drawing/2014/main" id="{41BA30B7-6A2C-0137-9D09-96925C30ADFB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719" name="Google Shape;719;p14">
                <a:extLst>
                  <a:ext uri="{FF2B5EF4-FFF2-40B4-BE49-F238E27FC236}">
                    <a16:creationId xmlns:a16="http://schemas.microsoft.com/office/drawing/2014/main" id="{7516EF6D-7742-4496-5BA6-A36FB4A459A2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>
                <a:extLst>
                  <a:ext uri="{FF2B5EF4-FFF2-40B4-BE49-F238E27FC236}">
                    <a16:creationId xmlns:a16="http://schemas.microsoft.com/office/drawing/2014/main" id="{BDCFBD5F-D20F-F3A5-28D4-E79E4608770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14">
              <a:extLst>
                <a:ext uri="{FF2B5EF4-FFF2-40B4-BE49-F238E27FC236}">
                  <a16:creationId xmlns:a16="http://schemas.microsoft.com/office/drawing/2014/main" id="{21DB085F-000D-43B0-E3A8-947DFAE16F5A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722" name="Google Shape;722;p14">
                <a:extLst>
                  <a:ext uri="{FF2B5EF4-FFF2-40B4-BE49-F238E27FC236}">
                    <a16:creationId xmlns:a16="http://schemas.microsoft.com/office/drawing/2014/main" id="{FB595E4D-E465-68D4-783E-C48DDC349E92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>
                <a:extLst>
                  <a:ext uri="{FF2B5EF4-FFF2-40B4-BE49-F238E27FC236}">
                    <a16:creationId xmlns:a16="http://schemas.microsoft.com/office/drawing/2014/main" id="{A903F9B2-B79C-CBDF-B15A-7ABC3929362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14">
              <a:extLst>
                <a:ext uri="{FF2B5EF4-FFF2-40B4-BE49-F238E27FC236}">
                  <a16:creationId xmlns:a16="http://schemas.microsoft.com/office/drawing/2014/main" id="{E74C0C45-A64F-DD32-C1D1-EBCC43BC5B78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25" name="Google Shape;725;p14">
                <a:extLst>
                  <a:ext uri="{FF2B5EF4-FFF2-40B4-BE49-F238E27FC236}">
                    <a16:creationId xmlns:a16="http://schemas.microsoft.com/office/drawing/2014/main" id="{D8B4354D-4525-EDBD-CABF-EA3F51A689B1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>
                <a:extLst>
                  <a:ext uri="{FF2B5EF4-FFF2-40B4-BE49-F238E27FC236}">
                    <a16:creationId xmlns:a16="http://schemas.microsoft.com/office/drawing/2014/main" id="{332DE4CE-86FF-1A97-0572-8009F32084D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7" name="Google Shape;727;p14">
            <a:extLst>
              <a:ext uri="{FF2B5EF4-FFF2-40B4-BE49-F238E27FC236}">
                <a16:creationId xmlns:a16="http://schemas.microsoft.com/office/drawing/2014/main" id="{80758492-0E90-7568-CEC0-52A52D1650F2}"/>
              </a:ext>
            </a:extLst>
          </p:cNvPr>
          <p:cNvSpPr/>
          <p:nvPr/>
        </p:nvSpPr>
        <p:spPr>
          <a:xfrm>
            <a:off x="16422857" y="627962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28" name="Google Shape;728;p14">
            <a:extLst>
              <a:ext uri="{FF2B5EF4-FFF2-40B4-BE49-F238E27FC236}">
                <a16:creationId xmlns:a16="http://schemas.microsoft.com/office/drawing/2014/main" id="{D638C589-5449-C9FD-71B6-00D97081F3C5}"/>
              </a:ext>
            </a:extLst>
          </p:cNvPr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729" name="Google Shape;729;p14">
              <a:extLst>
                <a:ext uri="{FF2B5EF4-FFF2-40B4-BE49-F238E27FC236}">
                  <a16:creationId xmlns:a16="http://schemas.microsoft.com/office/drawing/2014/main" id="{963843E2-6A01-B2C9-7EF0-B2A3B4FB4AEC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30" name="Google Shape;730;p14">
                <a:extLst>
                  <a:ext uri="{FF2B5EF4-FFF2-40B4-BE49-F238E27FC236}">
                    <a16:creationId xmlns:a16="http://schemas.microsoft.com/office/drawing/2014/main" id="{3D5A7703-EBA9-DE08-6B9A-971F81D676D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>
                <a:extLst>
                  <a:ext uri="{FF2B5EF4-FFF2-40B4-BE49-F238E27FC236}">
                    <a16:creationId xmlns:a16="http://schemas.microsoft.com/office/drawing/2014/main" id="{879A9E85-F101-CFB4-04CB-8134A33E68B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4">
              <a:extLst>
                <a:ext uri="{FF2B5EF4-FFF2-40B4-BE49-F238E27FC236}">
                  <a16:creationId xmlns:a16="http://schemas.microsoft.com/office/drawing/2014/main" id="{0F0D2E13-CEAC-39F4-0409-08EF1EC9E58D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33" name="Google Shape;733;p14">
                <a:extLst>
                  <a:ext uri="{FF2B5EF4-FFF2-40B4-BE49-F238E27FC236}">
                    <a16:creationId xmlns:a16="http://schemas.microsoft.com/office/drawing/2014/main" id="{64869FF3-AF7A-4616-6EBB-25F23666818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>
                <a:extLst>
                  <a:ext uri="{FF2B5EF4-FFF2-40B4-BE49-F238E27FC236}">
                    <a16:creationId xmlns:a16="http://schemas.microsoft.com/office/drawing/2014/main" id="{3A87B1F4-A4B1-2657-CD01-7B4DA40474C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4">
              <a:extLst>
                <a:ext uri="{FF2B5EF4-FFF2-40B4-BE49-F238E27FC236}">
                  <a16:creationId xmlns:a16="http://schemas.microsoft.com/office/drawing/2014/main" id="{D12A9D9B-1814-07ED-3D3D-A2BBB0E4F77B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736" name="Google Shape;736;p14">
                <a:extLst>
                  <a:ext uri="{FF2B5EF4-FFF2-40B4-BE49-F238E27FC236}">
                    <a16:creationId xmlns:a16="http://schemas.microsoft.com/office/drawing/2014/main" id="{80C01901-15A3-EE79-40C0-EF5EAC87B0E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>
                <a:extLst>
                  <a:ext uri="{FF2B5EF4-FFF2-40B4-BE49-F238E27FC236}">
                    <a16:creationId xmlns:a16="http://schemas.microsoft.com/office/drawing/2014/main" id="{2AEF94A4-FE3E-B1AD-C942-B0555005D8D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4">
              <a:extLst>
                <a:ext uri="{FF2B5EF4-FFF2-40B4-BE49-F238E27FC236}">
                  <a16:creationId xmlns:a16="http://schemas.microsoft.com/office/drawing/2014/main" id="{E92DB6DA-5FA7-4C25-E74F-A26E5B5D1FFE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739" name="Google Shape;739;p14">
                <a:extLst>
                  <a:ext uri="{FF2B5EF4-FFF2-40B4-BE49-F238E27FC236}">
                    <a16:creationId xmlns:a16="http://schemas.microsoft.com/office/drawing/2014/main" id="{292B033C-9FB6-ACD1-FA63-D827BAE4FEA3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>
                <a:extLst>
                  <a:ext uri="{FF2B5EF4-FFF2-40B4-BE49-F238E27FC236}">
                    <a16:creationId xmlns:a16="http://schemas.microsoft.com/office/drawing/2014/main" id="{FEC14B3F-81DF-EBB8-DEDC-822191A7455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4">
              <a:extLst>
                <a:ext uri="{FF2B5EF4-FFF2-40B4-BE49-F238E27FC236}">
                  <a16:creationId xmlns:a16="http://schemas.microsoft.com/office/drawing/2014/main" id="{6A723063-80A2-277D-E71C-235DB833DAA5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742" name="Google Shape;742;p14">
                <a:extLst>
                  <a:ext uri="{FF2B5EF4-FFF2-40B4-BE49-F238E27FC236}">
                    <a16:creationId xmlns:a16="http://schemas.microsoft.com/office/drawing/2014/main" id="{2E61B1E8-DB48-7C29-1E6A-86809B1A765C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>
                <a:extLst>
                  <a:ext uri="{FF2B5EF4-FFF2-40B4-BE49-F238E27FC236}">
                    <a16:creationId xmlns:a16="http://schemas.microsoft.com/office/drawing/2014/main" id="{122565B1-E4D7-6EEF-7CF8-02399030A3B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4" name="Google Shape;744;p14">
              <a:extLst>
                <a:ext uri="{FF2B5EF4-FFF2-40B4-BE49-F238E27FC236}">
                  <a16:creationId xmlns:a16="http://schemas.microsoft.com/office/drawing/2014/main" id="{DE914DD5-DCF9-C5DE-EF93-1C734476E805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745" name="Google Shape;745;p14">
                <a:extLst>
                  <a:ext uri="{FF2B5EF4-FFF2-40B4-BE49-F238E27FC236}">
                    <a16:creationId xmlns:a16="http://schemas.microsoft.com/office/drawing/2014/main" id="{6A16E6CA-744F-E79B-F55F-AAE5FE1F9813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>
                <a:extLst>
                  <a:ext uri="{FF2B5EF4-FFF2-40B4-BE49-F238E27FC236}">
                    <a16:creationId xmlns:a16="http://schemas.microsoft.com/office/drawing/2014/main" id="{7A44BCE2-BDFA-BE53-3D8E-559D3A70E2F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7" name="Google Shape;747;p14">
              <a:extLst>
                <a:ext uri="{FF2B5EF4-FFF2-40B4-BE49-F238E27FC236}">
                  <a16:creationId xmlns:a16="http://schemas.microsoft.com/office/drawing/2014/main" id="{D10FACB5-EBD5-1349-781C-64664890C8AE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748" name="Google Shape;748;p14">
                <a:extLst>
                  <a:ext uri="{FF2B5EF4-FFF2-40B4-BE49-F238E27FC236}">
                    <a16:creationId xmlns:a16="http://schemas.microsoft.com/office/drawing/2014/main" id="{3BF32122-370A-6A5C-844F-436D79C78F06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>
                <a:extLst>
                  <a:ext uri="{FF2B5EF4-FFF2-40B4-BE49-F238E27FC236}">
                    <a16:creationId xmlns:a16="http://schemas.microsoft.com/office/drawing/2014/main" id="{5815B18C-16A2-D2E6-38E3-CA40B31FD4B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14">
              <a:extLst>
                <a:ext uri="{FF2B5EF4-FFF2-40B4-BE49-F238E27FC236}">
                  <a16:creationId xmlns:a16="http://schemas.microsoft.com/office/drawing/2014/main" id="{8F431E79-4203-16F2-C82A-44F52E439961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751" name="Google Shape;751;p14">
                <a:extLst>
                  <a:ext uri="{FF2B5EF4-FFF2-40B4-BE49-F238E27FC236}">
                    <a16:creationId xmlns:a16="http://schemas.microsoft.com/office/drawing/2014/main" id="{27A27EBF-8830-1DA4-5C2A-964767EE8A6B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14">
                <a:extLst>
                  <a:ext uri="{FF2B5EF4-FFF2-40B4-BE49-F238E27FC236}">
                    <a16:creationId xmlns:a16="http://schemas.microsoft.com/office/drawing/2014/main" id="{C048C108-4A39-506C-01A3-D1822F2CD84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3" name="Google Shape;753;p14">
              <a:extLst>
                <a:ext uri="{FF2B5EF4-FFF2-40B4-BE49-F238E27FC236}">
                  <a16:creationId xmlns:a16="http://schemas.microsoft.com/office/drawing/2014/main" id="{A0416630-3FBB-D52B-B5B0-9AF77E5E7D7D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754" name="Google Shape;754;p14">
                <a:extLst>
                  <a:ext uri="{FF2B5EF4-FFF2-40B4-BE49-F238E27FC236}">
                    <a16:creationId xmlns:a16="http://schemas.microsoft.com/office/drawing/2014/main" id="{1895DB9F-BD75-F3F9-9D3D-999344FE95C2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14">
                <a:extLst>
                  <a:ext uri="{FF2B5EF4-FFF2-40B4-BE49-F238E27FC236}">
                    <a16:creationId xmlns:a16="http://schemas.microsoft.com/office/drawing/2014/main" id="{6FBD56B9-570E-D68F-B607-C25E4B0486E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6" name="Google Shape;756;p14">
            <a:extLst>
              <a:ext uri="{FF2B5EF4-FFF2-40B4-BE49-F238E27FC236}">
                <a16:creationId xmlns:a16="http://schemas.microsoft.com/office/drawing/2014/main" id="{22F98862-860B-F63F-C7C9-7C59B72151C9}"/>
              </a:ext>
            </a:extLst>
          </p:cNvPr>
          <p:cNvSpPr txBox="1"/>
          <p:nvPr/>
        </p:nvSpPr>
        <p:spPr>
          <a:xfrm>
            <a:off x="1028700" y="6454539"/>
            <a:ext cx="14936566" cy="200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2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IT’S YOUR TURN</a:t>
            </a:r>
            <a:endParaRPr dirty="0"/>
          </a:p>
        </p:txBody>
      </p:sp>
      <p:pic>
        <p:nvPicPr>
          <p:cNvPr id="758" name="Google Shape;758;p14">
            <a:extLst>
              <a:ext uri="{FF2B5EF4-FFF2-40B4-BE49-F238E27FC236}">
                <a16:creationId xmlns:a16="http://schemas.microsoft.com/office/drawing/2014/main" id="{A36F0CF4-6050-3021-57A4-6535F1A5110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1028700"/>
            <a:ext cx="14852951" cy="4510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0992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12"/>
          <p:cNvGrpSpPr/>
          <p:nvPr/>
        </p:nvGrpSpPr>
        <p:grpSpPr>
          <a:xfrm>
            <a:off x="890224" y="2947511"/>
            <a:ext cx="2065565" cy="1437158"/>
            <a:chOff x="0" y="-47625"/>
            <a:chExt cx="544017" cy="378511"/>
          </a:xfrm>
        </p:grpSpPr>
        <p:sp>
          <p:nvSpPr>
            <p:cNvPr id="543" name="Google Shape;543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5" name="Google Shape;545;p12"/>
          <p:cNvGrpSpPr/>
          <p:nvPr/>
        </p:nvGrpSpPr>
        <p:grpSpPr>
          <a:xfrm>
            <a:off x="9595981" y="2965782"/>
            <a:ext cx="2065565" cy="1437158"/>
            <a:chOff x="0" y="-47625"/>
            <a:chExt cx="544017" cy="378511"/>
          </a:xfrm>
        </p:grpSpPr>
        <p:sp>
          <p:nvSpPr>
            <p:cNvPr id="546" name="Google Shape;546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12"/>
          <p:cNvGrpSpPr/>
          <p:nvPr/>
        </p:nvGrpSpPr>
        <p:grpSpPr>
          <a:xfrm>
            <a:off x="890224" y="4910642"/>
            <a:ext cx="2065565" cy="1437158"/>
            <a:chOff x="0" y="-47625"/>
            <a:chExt cx="544017" cy="378511"/>
          </a:xfrm>
        </p:grpSpPr>
        <p:sp>
          <p:nvSpPr>
            <p:cNvPr id="549" name="Google Shape;549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4" name="Google Shape;554;p12"/>
          <p:cNvGrpSpPr/>
          <p:nvPr/>
        </p:nvGrpSpPr>
        <p:grpSpPr>
          <a:xfrm>
            <a:off x="999799" y="2771444"/>
            <a:ext cx="2065565" cy="1437158"/>
            <a:chOff x="0" y="-47625"/>
            <a:chExt cx="544017" cy="378511"/>
          </a:xfrm>
        </p:grpSpPr>
        <p:sp>
          <p:nvSpPr>
            <p:cNvPr id="555" name="Google Shape;555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12"/>
          <p:cNvGrpSpPr/>
          <p:nvPr/>
        </p:nvGrpSpPr>
        <p:grpSpPr>
          <a:xfrm>
            <a:off x="9705557" y="2789715"/>
            <a:ext cx="2065565" cy="1437158"/>
            <a:chOff x="0" y="-47625"/>
            <a:chExt cx="544017" cy="378511"/>
          </a:xfrm>
        </p:grpSpPr>
        <p:sp>
          <p:nvSpPr>
            <p:cNvPr id="558" name="Google Shape;558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12"/>
          <p:cNvGrpSpPr/>
          <p:nvPr/>
        </p:nvGrpSpPr>
        <p:grpSpPr>
          <a:xfrm>
            <a:off x="999799" y="4719337"/>
            <a:ext cx="2065565" cy="1437158"/>
            <a:chOff x="0" y="-47625"/>
            <a:chExt cx="544017" cy="378511"/>
          </a:xfrm>
        </p:grpSpPr>
        <p:sp>
          <p:nvSpPr>
            <p:cNvPr id="561" name="Google Shape;561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Google Shape;572;p12"/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573" name="Google Shape;573;p12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574" name="Google Shape;574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2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577" name="Google Shape;577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2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580" name="Google Shape;580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2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583" name="Google Shape;583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2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586" name="Google Shape;586;p1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2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589" name="Google Shape;589;p1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2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592" name="Google Shape;592;p12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2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12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595" name="Google Shape;595;p1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12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598" name="Google Shape;598;p1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0" name="Google Shape;600;p12"/>
          <p:cNvSpPr txBox="1"/>
          <p:nvPr/>
        </p:nvSpPr>
        <p:spPr>
          <a:xfrm>
            <a:off x="3543733" y="3128337"/>
            <a:ext cx="4662995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dirty="0">
                <a:solidFill>
                  <a:srgbClr val="393A3F"/>
                </a:solidFill>
                <a:latin typeface="Anton"/>
                <a:sym typeface="Anton"/>
              </a:rPr>
              <a:t>The </a:t>
            </a:r>
            <a:r>
              <a:rPr lang="en-US" sz="5963" dirty="0">
                <a:solidFill>
                  <a:srgbClr val="C00000"/>
                </a:solidFill>
                <a:latin typeface="Anton"/>
                <a:sym typeface="Anton"/>
              </a:rPr>
              <a:t>for</a:t>
            </a:r>
            <a:r>
              <a:rPr lang="en-US" sz="5963" dirty="0">
                <a:solidFill>
                  <a:srgbClr val="393A3F"/>
                </a:solidFill>
                <a:latin typeface="Anton"/>
                <a:sym typeface="Anton"/>
              </a:rPr>
              <a:t> Loop</a:t>
            </a:r>
            <a:endParaRPr dirty="0"/>
          </a:p>
        </p:txBody>
      </p:sp>
      <p:sp>
        <p:nvSpPr>
          <p:cNvPr id="601" name="Google Shape;601;p12"/>
          <p:cNvSpPr txBox="1"/>
          <p:nvPr/>
        </p:nvSpPr>
        <p:spPr>
          <a:xfrm>
            <a:off x="12012782" y="3063465"/>
            <a:ext cx="599733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6000" dirty="0">
                <a:solidFill>
                  <a:srgbClr val="C00000"/>
                </a:solidFill>
                <a:latin typeface="Anton"/>
                <a:sym typeface="Anton"/>
              </a:rPr>
              <a:t> switch </a:t>
            </a:r>
            <a:r>
              <a:rPr lang="en-US" sz="6000" dirty="0">
                <a:solidFill>
                  <a:srgbClr val="393A3F"/>
                </a:solidFill>
                <a:latin typeface="Anton"/>
                <a:sym typeface="Anton"/>
              </a:rPr>
              <a:t>statement</a:t>
            </a:r>
            <a:endParaRPr lang="en-US" sz="6000" dirty="0"/>
          </a:p>
        </p:txBody>
      </p:sp>
      <p:sp>
        <p:nvSpPr>
          <p:cNvPr id="602" name="Google Shape;602;p12"/>
          <p:cNvSpPr txBox="1"/>
          <p:nvPr/>
        </p:nvSpPr>
        <p:spPr>
          <a:xfrm>
            <a:off x="3535493" y="5029168"/>
            <a:ext cx="5201454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9989"/>
              </a:lnSpc>
            </a:pPr>
            <a:r>
              <a:rPr lang="en-US" sz="5963" dirty="0">
                <a:solidFill>
                  <a:srgbClr val="393A3F"/>
                </a:solidFill>
                <a:latin typeface="Anton"/>
                <a:sym typeface="Anton"/>
              </a:rPr>
              <a:t>The </a:t>
            </a:r>
            <a:r>
              <a:rPr lang="en-US" sz="5963" dirty="0">
                <a:solidFill>
                  <a:srgbClr val="C00000"/>
                </a:solidFill>
                <a:latin typeface="Anton"/>
                <a:sym typeface="Anton"/>
              </a:rPr>
              <a:t>while</a:t>
            </a:r>
            <a:r>
              <a:rPr lang="en-US" sz="5963" dirty="0">
                <a:solidFill>
                  <a:srgbClr val="393A3F"/>
                </a:solidFill>
                <a:latin typeface="Anton"/>
                <a:sym typeface="Anton"/>
              </a:rPr>
              <a:t> Loop</a:t>
            </a:r>
            <a:endParaRPr lang="en-US" dirty="0"/>
          </a:p>
        </p:txBody>
      </p:sp>
      <p:sp>
        <p:nvSpPr>
          <p:cNvPr id="604" name="Google Shape;604;p12"/>
          <p:cNvSpPr txBox="1"/>
          <p:nvPr/>
        </p:nvSpPr>
        <p:spPr>
          <a:xfrm>
            <a:off x="890224" y="907938"/>
            <a:ext cx="12446871" cy="190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TABLE OF CONTENTS</a:t>
            </a:r>
            <a:endParaRPr dirty="0"/>
          </a:p>
        </p:txBody>
      </p:sp>
      <p:sp>
        <p:nvSpPr>
          <p:cNvPr id="605" name="Google Shape;605;p12"/>
          <p:cNvSpPr txBox="1"/>
          <p:nvPr/>
        </p:nvSpPr>
        <p:spPr>
          <a:xfrm>
            <a:off x="1579503" y="3004639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/>
          </a:p>
        </p:txBody>
      </p:sp>
      <p:sp>
        <p:nvSpPr>
          <p:cNvPr id="606" name="Google Shape;606;p12"/>
          <p:cNvSpPr txBox="1"/>
          <p:nvPr/>
        </p:nvSpPr>
        <p:spPr>
          <a:xfrm>
            <a:off x="10285261" y="3022910"/>
            <a:ext cx="1485861" cy="145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dirty="0"/>
          </a:p>
        </p:txBody>
      </p:sp>
      <p:sp>
        <p:nvSpPr>
          <p:cNvPr id="607" name="Google Shape;607;p12"/>
          <p:cNvSpPr txBox="1"/>
          <p:nvPr/>
        </p:nvSpPr>
        <p:spPr>
          <a:xfrm>
            <a:off x="1579503" y="4921421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dirty="0"/>
          </a:p>
        </p:txBody>
      </p:sp>
      <p:grpSp>
        <p:nvGrpSpPr>
          <p:cNvPr id="611" name="Google Shape;611;p12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612" name="Google Shape;612;p12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13" name="Google Shape;613;p1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12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16" name="Google Shape;616;p1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2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19" name="Google Shape;619;p12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2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1" name="Google Shape;621;p12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622" name="Google Shape;622;p12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2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24" name="Google Shape;624;p12"/>
          <p:cNvSpPr/>
          <p:nvPr/>
        </p:nvSpPr>
        <p:spPr>
          <a:xfrm>
            <a:off x="7500152" y="8149339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88D6B-13CE-FA1B-1528-D9D92F2F2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05" y="8909447"/>
            <a:ext cx="1237043" cy="703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0F0BBC-B7D9-1ECF-0570-9393A4359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169" y="8831289"/>
            <a:ext cx="1586699" cy="747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981E3F-213C-912D-6F2B-551755102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137" y="8422030"/>
            <a:ext cx="1862420" cy="1641870"/>
          </a:xfrm>
          <a:prstGeom prst="rect">
            <a:avLst/>
          </a:prstGeom>
        </p:spPr>
      </p:pic>
      <p:grpSp>
        <p:nvGrpSpPr>
          <p:cNvPr id="2" name="Google Shape;545;p12">
            <a:extLst>
              <a:ext uri="{FF2B5EF4-FFF2-40B4-BE49-F238E27FC236}">
                <a16:creationId xmlns:a16="http://schemas.microsoft.com/office/drawing/2014/main" id="{33F646A1-3E7B-8689-49F5-5A133AA564F3}"/>
              </a:ext>
            </a:extLst>
          </p:cNvPr>
          <p:cNvGrpSpPr/>
          <p:nvPr/>
        </p:nvGrpSpPr>
        <p:grpSpPr>
          <a:xfrm>
            <a:off x="9624059" y="4920297"/>
            <a:ext cx="2065565" cy="1437158"/>
            <a:chOff x="0" y="-47625"/>
            <a:chExt cx="544017" cy="378511"/>
          </a:xfrm>
        </p:grpSpPr>
        <p:sp>
          <p:nvSpPr>
            <p:cNvPr id="3" name="Google Shape;546;p12">
              <a:extLst>
                <a:ext uri="{FF2B5EF4-FFF2-40B4-BE49-F238E27FC236}">
                  <a16:creationId xmlns:a16="http://schemas.microsoft.com/office/drawing/2014/main" id="{E568F68B-7BB9-5029-C20F-87D97B3A7DAD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47;p12">
              <a:extLst>
                <a:ext uri="{FF2B5EF4-FFF2-40B4-BE49-F238E27FC236}">
                  <a16:creationId xmlns:a16="http://schemas.microsoft.com/office/drawing/2014/main" id="{BB143B05-F6C7-9720-82C1-8CFB9C7238C7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oogle Shape;557;p12">
            <a:extLst>
              <a:ext uri="{FF2B5EF4-FFF2-40B4-BE49-F238E27FC236}">
                <a16:creationId xmlns:a16="http://schemas.microsoft.com/office/drawing/2014/main" id="{D858375C-C4A1-6B10-E905-66BD12550ED6}"/>
              </a:ext>
            </a:extLst>
          </p:cNvPr>
          <p:cNvGrpSpPr/>
          <p:nvPr/>
        </p:nvGrpSpPr>
        <p:grpSpPr>
          <a:xfrm>
            <a:off x="9733635" y="4744230"/>
            <a:ext cx="2065565" cy="1437158"/>
            <a:chOff x="0" y="-47625"/>
            <a:chExt cx="544017" cy="378511"/>
          </a:xfrm>
        </p:grpSpPr>
        <p:sp>
          <p:nvSpPr>
            <p:cNvPr id="9" name="Google Shape;558;p12">
              <a:extLst>
                <a:ext uri="{FF2B5EF4-FFF2-40B4-BE49-F238E27FC236}">
                  <a16:creationId xmlns:a16="http://schemas.microsoft.com/office/drawing/2014/main" id="{AA1CEC04-5A48-171F-8B37-C263188F4FF6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59;p12">
              <a:extLst>
                <a:ext uri="{FF2B5EF4-FFF2-40B4-BE49-F238E27FC236}">
                  <a16:creationId xmlns:a16="http://schemas.microsoft.com/office/drawing/2014/main" id="{84158AD6-DE09-7FE9-D3B1-103324BDDF2C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606;p12">
            <a:extLst>
              <a:ext uri="{FF2B5EF4-FFF2-40B4-BE49-F238E27FC236}">
                <a16:creationId xmlns:a16="http://schemas.microsoft.com/office/drawing/2014/main" id="{4FD6297E-FD04-2B9C-2A3B-3587DF13E8EC}"/>
              </a:ext>
            </a:extLst>
          </p:cNvPr>
          <p:cNvSpPr txBox="1"/>
          <p:nvPr/>
        </p:nvSpPr>
        <p:spPr>
          <a:xfrm>
            <a:off x="10313339" y="4977425"/>
            <a:ext cx="1485861" cy="145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  <a:endParaRPr dirty="0"/>
          </a:p>
        </p:txBody>
      </p:sp>
      <p:sp>
        <p:nvSpPr>
          <p:cNvPr id="19" name="Google Shape;601;p12">
            <a:extLst>
              <a:ext uri="{FF2B5EF4-FFF2-40B4-BE49-F238E27FC236}">
                <a16:creationId xmlns:a16="http://schemas.microsoft.com/office/drawing/2014/main" id="{28C9AC23-C324-F311-01B4-D2BC600F24CE}"/>
              </a:ext>
            </a:extLst>
          </p:cNvPr>
          <p:cNvSpPr txBox="1"/>
          <p:nvPr/>
        </p:nvSpPr>
        <p:spPr>
          <a:xfrm>
            <a:off x="12241082" y="4972084"/>
            <a:ext cx="655111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6000" dirty="0">
                <a:solidFill>
                  <a:srgbClr val="C00000"/>
                </a:solidFill>
                <a:latin typeface="Anton"/>
                <a:sym typeface="Anton"/>
              </a:rPr>
              <a:t>break </a:t>
            </a:r>
            <a:r>
              <a:rPr lang="en-US" sz="6000" dirty="0">
                <a:solidFill>
                  <a:schemeClr val="tx1"/>
                </a:solidFill>
                <a:latin typeface="Anton"/>
                <a:sym typeface="Anton"/>
              </a:rPr>
              <a:t>and</a:t>
            </a:r>
            <a:r>
              <a:rPr lang="en-US" sz="6000" dirty="0">
                <a:solidFill>
                  <a:srgbClr val="C00000"/>
                </a:solidFill>
                <a:latin typeface="Anton"/>
                <a:sym typeface="Anton"/>
              </a:rPr>
              <a:t> </a:t>
            </a:r>
          </a:p>
          <a:p>
            <a:pPr>
              <a:lnSpc>
                <a:spcPct val="119989"/>
              </a:lnSpc>
            </a:pPr>
            <a:r>
              <a:rPr lang="en-US" sz="6000" dirty="0">
                <a:solidFill>
                  <a:srgbClr val="C00000"/>
                </a:solidFill>
                <a:latin typeface="Anton"/>
                <a:sym typeface="Anton"/>
              </a:rPr>
              <a:t>continue</a:t>
            </a:r>
            <a:endParaRPr lang="en-US" sz="6000" dirty="0"/>
          </a:p>
        </p:txBody>
      </p:sp>
      <p:grpSp>
        <p:nvGrpSpPr>
          <p:cNvPr id="12" name="Google Shape;548;p12">
            <a:extLst>
              <a:ext uri="{FF2B5EF4-FFF2-40B4-BE49-F238E27FC236}">
                <a16:creationId xmlns:a16="http://schemas.microsoft.com/office/drawing/2014/main" id="{44BD9925-D7BC-2B4C-E10D-CEF217A09CA8}"/>
              </a:ext>
            </a:extLst>
          </p:cNvPr>
          <p:cNvGrpSpPr/>
          <p:nvPr/>
        </p:nvGrpSpPr>
        <p:grpSpPr>
          <a:xfrm>
            <a:off x="925373" y="7019312"/>
            <a:ext cx="2065565" cy="1437158"/>
            <a:chOff x="0" y="-47625"/>
            <a:chExt cx="544017" cy="378511"/>
          </a:xfrm>
        </p:grpSpPr>
        <p:sp>
          <p:nvSpPr>
            <p:cNvPr id="13" name="Google Shape;549;p12">
              <a:extLst>
                <a:ext uri="{FF2B5EF4-FFF2-40B4-BE49-F238E27FC236}">
                  <a16:creationId xmlns:a16="http://schemas.microsoft.com/office/drawing/2014/main" id="{D0B22E09-AB55-CCBC-8792-172EE1A595DE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50;p12">
              <a:extLst>
                <a:ext uri="{FF2B5EF4-FFF2-40B4-BE49-F238E27FC236}">
                  <a16:creationId xmlns:a16="http://schemas.microsoft.com/office/drawing/2014/main" id="{7B360E46-241E-2C69-6E31-9CCB65325BA6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560;p12">
            <a:extLst>
              <a:ext uri="{FF2B5EF4-FFF2-40B4-BE49-F238E27FC236}">
                <a16:creationId xmlns:a16="http://schemas.microsoft.com/office/drawing/2014/main" id="{A0662D2A-515A-F6E6-05A1-06150C84EBCD}"/>
              </a:ext>
            </a:extLst>
          </p:cNvPr>
          <p:cNvGrpSpPr/>
          <p:nvPr/>
        </p:nvGrpSpPr>
        <p:grpSpPr>
          <a:xfrm>
            <a:off x="1034948" y="6797527"/>
            <a:ext cx="2065565" cy="1437158"/>
            <a:chOff x="0" y="-47625"/>
            <a:chExt cx="544017" cy="378511"/>
          </a:xfrm>
        </p:grpSpPr>
        <p:sp>
          <p:nvSpPr>
            <p:cNvPr id="16" name="Google Shape;561;p12">
              <a:extLst>
                <a:ext uri="{FF2B5EF4-FFF2-40B4-BE49-F238E27FC236}">
                  <a16:creationId xmlns:a16="http://schemas.microsoft.com/office/drawing/2014/main" id="{CB8FB412-8D11-922D-9F72-086282C9D41E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2;p12">
              <a:extLst>
                <a:ext uri="{FF2B5EF4-FFF2-40B4-BE49-F238E27FC236}">
                  <a16:creationId xmlns:a16="http://schemas.microsoft.com/office/drawing/2014/main" id="{86832BE5-65C5-E28D-0B7B-551F27F3ED19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607;p12">
            <a:extLst>
              <a:ext uri="{FF2B5EF4-FFF2-40B4-BE49-F238E27FC236}">
                <a16:creationId xmlns:a16="http://schemas.microsoft.com/office/drawing/2014/main" id="{EE14665D-E37A-6BE9-7A4D-BF1639077FA9}"/>
              </a:ext>
            </a:extLst>
          </p:cNvPr>
          <p:cNvSpPr txBox="1"/>
          <p:nvPr/>
        </p:nvSpPr>
        <p:spPr>
          <a:xfrm>
            <a:off x="1614652" y="6999611"/>
            <a:ext cx="1485861" cy="145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dirty="0"/>
          </a:p>
        </p:txBody>
      </p:sp>
      <p:sp>
        <p:nvSpPr>
          <p:cNvPr id="27" name="Google Shape;602;p12">
            <a:extLst>
              <a:ext uri="{FF2B5EF4-FFF2-40B4-BE49-F238E27FC236}">
                <a16:creationId xmlns:a16="http://schemas.microsoft.com/office/drawing/2014/main" id="{A8F61D32-06DE-5596-B686-1FCB2A3A3BEE}"/>
              </a:ext>
            </a:extLst>
          </p:cNvPr>
          <p:cNvSpPr txBox="1"/>
          <p:nvPr/>
        </p:nvSpPr>
        <p:spPr>
          <a:xfrm>
            <a:off x="3540621" y="7045588"/>
            <a:ext cx="5791039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9989"/>
              </a:lnSpc>
            </a:pPr>
            <a:r>
              <a:rPr lang="en-US" sz="5963" dirty="0">
                <a:solidFill>
                  <a:srgbClr val="393A3F"/>
                </a:solidFill>
                <a:latin typeface="Anton"/>
                <a:sym typeface="Anton"/>
              </a:rPr>
              <a:t>The </a:t>
            </a:r>
            <a:r>
              <a:rPr lang="en-US" sz="5963" dirty="0">
                <a:solidFill>
                  <a:srgbClr val="C00000"/>
                </a:solidFill>
                <a:latin typeface="Anton"/>
                <a:sym typeface="Anton"/>
              </a:rPr>
              <a:t>do-while</a:t>
            </a:r>
            <a:r>
              <a:rPr lang="en-US" sz="5963" dirty="0">
                <a:solidFill>
                  <a:srgbClr val="393A3F"/>
                </a:solidFill>
                <a:latin typeface="Anton"/>
                <a:sym typeface="Anton"/>
              </a:rPr>
              <a:t> Loop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16"/>
          <p:cNvGrpSpPr/>
          <p:nvPr/>
        </p:nvGrpSpPr>
        <p:grpSpPr>
          <a:xfrm>
            <a:off x="1028700" y="2585365"/>
            <a:ext cx="1310003" cy="930978"/>
            <a:chOff x="0" y="-47625"/>
            <a:chExt cx="947603" cy="934316"/>
          </a:xfrm>
        </p:grpSpPr>
        <p:sp>
          <p:nvSpPr>
            <p:cNvPr id="844" name="Google Shape;844;p16"/>
            <p:cNvSpPr/>
            <p:nvPr/>
          </p:nvSpPr>
          <p:spPr>
            <a:xfrm>
              <a:off x="0" y="0"/>
              <a:ext cx="947603" cy="886691"/>
            </a:xfrm>
            <a:custGeom>
              <a:avLst/>
              <a:gdLst/>
              <a:ahLst/>
              <a:cxnLst/>
              <a:rect l="l" t="t" r="r" b="b"/>
              <a:pathLst>
                <a:path w="947603" h="886691" extrusionOk="0">
                  <a:moveTo>
                    <a:pt x="99696" y="0"/>
                  </a:moveTo>
                  <a:lnTo>
                    <a:pt x="847907" y="0"/>
                  </a:lnTo>
                  <a:cubicBezTo>
                    <a:pt x="874348" y="0"/>
                    <a:pt x="899706" y="10504"/>
                    <a:pt x="918402" y="29200"/>
                  </a:cubicBezTo>
                  <a:cubicBezTo>
                    <a:pt x="937099" y="47897"/>
                    <a:pt x="947603" y="73255"/>
                    <a:pt x="947603" y="99696"/>
                  </a:cubicBezTo>
                  <a:lnTo>
                    <a:pt x="947603" y="786995"/>
                  </a:lnTo>
                  <a:cubicBezTo>
                    <a:pt x="947603" y="813436"/>
                    <a:pt x="937099" y="838794"/>
                    <a:pt x="918402" y="857491"/>
                  </a:cubicBezTo>
                  <a:cubicBezTo>
                    <a:pt x="899706" y="876188"/>
                    <a:pt x="874348" y="886691"/>
                    <a:pt x="847907" y="886691"/>
                  </a:cubicBezTo>
                  <a:lnTo>
                    <a:pt x="99696" y="886691"/>
                  </a:lnTo>
                  <a:cubicBezTo>
                    <a:pt x="73255" y="886691"/>
                    <a:pt x="47897" y="876188"/>
                    <a:pt x="29200" y="857491"/>
                  </a:cubicBezTo>
                  <a:cubicBezTo>
                    <a:pt x="10504" y="838794"/>
                    <a:pt x="0" y="813436"/>
                    <a:pt x="0" y="786995"/>
                  </a:cubicBezTo>
                  <a:lnTo>
                    <a:pt x="0" y="99696"/>
                  </a:lnTo>
                  <a:cubicBezTo>
                    <a:pt x="0" y="73255"/>
                    <a:pt x="10504" y="47897"/>
                    <a:pt x="29200" y="29200"/>
                  </a:cubicBezTo>
                  <a:cubicBezTo>
                    <a:pt x="47897" y="10504"/>
                    <a:pt x="73255" y="0"/>
                    <a:pt x="99696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 txBox="1"/>
            <p:nvPr/>
          </p:nvSpPr>
          <p:spPr>
            <a:xfrm>
              <a:off x="0" y="-47625"/>
              <a:ext cx="947603" cy="93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6" name="Google Shape;846;p16"/>
          <p:cNvGrpSpPr/>
          <p:nvPr/>
        </p:nvGrpSpPr>
        <p:grpSpPr>
          <a:xfrm>
            <a:off x="1014418" y="4859386"/>
            <a:ext cx="1324286" cy="930978"/>
            <a:chOff x="0" y="-47625"/>
            <a:chExt cx="947603" cy="934316"/>
          </a:xfrm>
        </p:grpSpPr>
        <p:sp>
          <p:nvSpPr>
            <p:cNvPr id="847" name="Google Shape;847;p16"/>
            <p:cNvSpPr/>
            <p:nvPr/>
          </p:nvSpPr>
          <p:spPr>
            <a:xfrm>
              <a:off x="0" y="0"/>
              <a:ext cx="947603" cy="886691"/>
            </a:xfrm>
            <a:custGeom>
              <a:avLst/>
              <a:gdLst/>
              <a:ahLst/>
              <a:cxnLst/>
              <a:rect l="l" t="t" r="r" b="b"/>
              <a:pathLst>
                <a:path w="947603" h="886691" extrusionOk="0">
                  <a:moveTo>
                    <a:pt x="99696" y="0"/>
                  </a:moveTo>
                  <a:lnTo>
                    <a:pt x="847907" y="0"/>
                  </a:lnTo>
                  <a:cubicBezTo>
                    <a:pt x="874348" y="0"/>
                    <a:pt x="899706" y="10504"/>
                    <a:pt x="918402" y="29200"/>
                  </a:cubicBezTo>
                  <a:cubicBezTo>
                    <a:pt x="937099" y="47897"/>
                    <a:pt x="947603" y="73255"/>
                    <a:pt x="947603" y="99696"/>
                  </a:cubicBezTo>
                  <a:lnTo>
                    <a:pt x="947603" y="786995"/>
                  </a:lnTo>
                  <a:cubicBezTo>
                    <a:pt x="947603" y="813436"/>
                    <a:pt x="937099" y="838794"/>
                    <a:pt x="918402" y="857491"/>
                  </a:cubicBezTo>
                  <a:cubicBezTo>
                    <a:pt x="899706" y="876188"/>
                    <a:pt x="874348" y="886691"/>
                    <a:pt x="847907" y="886691"/>
                  </a:cubicBezTo>
                  <a:lnTo>
                    <a:pt x="99696" y="886691"/>
                  </a:lnTo>
                  <a:cubicBezTo>
                    <a:pt x="73255" y="886691"/>
                    <a:pt x="47897" y="876188"/>
                    <a:pt x="29200" y="857491"/>
                  </a:cubicBezTo>
                  <a:cubicBezTo>
                    <a:pt x="10504" y="838794"/>
                    <a:pt x="0" y="813436"/>
                    <a:pt x="0" y="786995"/>
                  </a:cubicBezTo>
                  <a:lnTo>
                    <a:pt x="0" y="99696"/>
                  </a:lnTo>
                  <a:cubicBezTo>
                    <a:pt x="0" y="73255"/>
                    <a:pt x="10504" y="47897"/>
                    <a:pt x="29200" y="29200"/>
                  </a:cubicBezTo>
                  <a:cubicBezTo>
                    <a:pt x="47897" y="10504"/>
                    <a:pt x="73255" y="0"/>
                    <a:pt x="99696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 txBox="1"/>
            <p:nvPr/>
          </p:nvSpPr>
          <p:spPr>
            <a:xfrm>
              <a:off x="0" y="-47625"/>
              <a:ext cx="947603" cy="93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9" name="Google Shape;849;p16"/>
          <p:cNvGrpSpPr/>
          <p:nvPr/>
        </p:nvGrpSpPr>
        <p:grpSpPr>
          <a:xfrm>
            <a:off x="1014417" y="7091858"/>
            <a:ext cx="1324286" cy="1039493"/>
            <a:chOff x="0" y="-47625"/>
            <a:chExt cx="947603" cy="934316"/>
          </a:xfrm>
        </p:grpSpPr>
        <p:sp>
          <p:nvSpPr>
            <p:cNvPr id="850" name="Google Shape;850;p16"/>
            <p:cNvSpPr/>
            <p:nvPr/>
          </p:nvSpPr>
          <p:spPr>
            <a:xfrm>
              <a:off x="0" y="0"/>
              <a:ext cx="947603" cy="886691"/>
            </a:xfrm>
            <a:custGeom>
              <a:avLst/>
              <a:gdLst/>
              <a:ahLst/>
              <a:cxnLst/>
              <a:rect l="l" t="t" r="r" b="b"/>
              <a:pathLst>
                <a:path w="947603" h="886691" extrusionOk="0">
                  <a:moveTo>
                    <a:pt x="99696" y="0"/>
                  </a:moveTo>
                  <a:lnTo>
                    <a:pt x="847907" y="0"/>
                  </a:lnTo>
                  <a:cubicBezTo>
                    <a:pt x="874348" y="0"/>
                    <a:pt x="899706" y="10504"/>
                    <a:pt x="918402" y="29200"/>
                  </a:cubicBezTo>
                  <a:cubicBezTo>
                    <a:pt x="937099" y="47897"/>
                    <a:pt x="947603" y="73255"/>
                    <a:pt x="947603" y="99696"/>
                  </a:cubicBezTo>
                  <a:lnTo>
                    <a:pt x="947603" y="786995"/>
                  </a:lnTo>
                  <a:cubicBezTo>
                    <a:pt x="947603" y="813436"/>
                    <a:pt x="937099" y="838794"/>
                    <a:pt x="918402" y="857491"/>
                  </a:cubicBezTo>
                  <a:cubicBezTo>
                    <a:pt x="899706" y="876188"/>
                    <a:pt x="874348" y="886691"/>
                    <a:pt x="847907" y="886691"/>
                  </a:cubicBezTo>
                  <a:lnTo>
                    <a:pt x="99696" y="886691"/>
                  </a:lnTo>
                  <a:cubicBezTo>
                    <a:pt x="73255" y="886691"/>
                    <a:pt x="47897" y="876188"/>
                    <a:pt x="29200" y="857491"/>
                  </a:cubicBezTo>
                  <a:cubicBezTo>
                    <a:pt x="10504" y="838794"/>
                    <a:pt x="0" y="813436"/>
                    <a:pt x="0" y="786995"/>
                  </a:cubicBezTo>
                  <a:lnTo>
                    <a:pt x="0" y="99696"/>
                  </a:lnTo>
                  <a:cubicBezTo>
                    <a:pt x="0" y="73255"/>
                    <a:pt x="10504" y="47897"/>
                    <a:pt x="29200" y="29200"/>
                  </a:cubicBezTo>
                  <a:cubicBezTo>
                    <a:pt x="47897" y="10504"/>
                    <a:pt x="73255" y="0"/>
                    <a:pt x="99696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 txBox="1"/>
            <p:nvPr/>
          </p:nvSpPr>
          <p:spPr>
            <a:xfrm>
              <a:off x="0" y="-47625"/>
              <a:ext cx="947603" cy="93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2" name="Google Shape;852;p16"/>
          <p:cNvGrpSpPr/>
          <p:nvPr/>
        </p:nvGrpSpPr>
        <p:grpSpPr>
          <a:xfrm>
            <a:off x="1160526" y="2218244"/>
            <a:ext cx="1310002" cy="1101135"/>
            <a:chOff x="0" y="-47625"/>
            <a:chExt cx="947603" cy="934316"/>
          </a:xfrm>
        </p:grpSpPr>
        <p:sp>
          <p:nvSpPr>
            <p:cNvPr id="853" name="Google Shape;853;p16"/>
            <p:cNvSpPr/>
            <p:nvPr/>
          </p:nvSpPr>
          <p:spPr>
            <a:xfrm>
              <a:off x="0" y="0"/>
              <a:ext cx="947603" cy="886691"/>
            </a:xfrm>
            <a:custGeom>
              <a:avLst/>
              <a:gdLst/>
              <a:ahLst/>
              <a:cxnLst/>
              <a:rect l="l" t="t" r="r" b="b"/>
              <a:pathLst>
                <a:path w="947603" h="886691" extrusionOk="0">
                  <a:moveTo>
                    <a:pt x="99696" y="0"/>
                  </a:moveTo>
                  <a:lnTo>
                    <a:pt x="847907" y="0"/>
                  </a:lnTo>
                  <a:cubicBezTo>
                    <a:pt x="874348" y="0"/>
                    <a:pt x="899706" y="10504"/>
                    <a:pt x="918402" y="29200"/>
                  </a:cubicBezTo>
                  <a:cubicBezTo>
                    <a:pt x="937099" y="47897"/>
                    <a:pt x="947603" y="73255"/>
                    <a:pt x="947603" y="99696"/>
                  </a:cubicBezTo>
                  <a:lnTo>
                    <a:pt x="947603" y="786995"/>
                  </a:lnTo>
                  <a:cubicBezTo>
                    <a:pt x="947603" y="813436"/>
                    <a:pt x="937099" y="838794"/>
                    <a:pt x="918402" y="857491"/>
                  </a:cubicBezTo>
                  <a:cubicBezTo>
                    <a:pt x="899706" y="876188"/>
                    <a:pt x="874348" y="886691"/>
                    <a:pt x="847907" y="886691"/>
                  </a:cubicBezTo>
                  <a:lnTo>
                    <a:pt x="99696" y="886691"/>
                  </a:lnTo>
                  <a:cubicBezTo>
                    <a:pt x="73255" y="886691"/>
                    <a:pt x="47897" y="876188"/>
                    <a:pt x="29200" y="857491"/>
                  </a:cubicBezTo>
                  <a:cubicBezTo>
                    <a:pt x="10504" y="838794"/>
                    <a:pt x="0" y="813436"/>
                    <a:pt x="0" y="786995"/>
                  </a:cubicBezTo>
                  <a:lnTo>
                    <a:pt x="0" y="99696"/>
                  </a:lnTo>
                  <a:cubicBezTo>
                    <a:pt x="0" y="73255"/>
                    <a:pt x="10504" y="47897"/>
                    <a:pt x="29200" y="29200"/>
                  </a:cubicBezTo>
                  <a:cubicBezTo>
                    <a:pt x="47897" y="10504"/>
                    <a:pt x="73255" y="0"/>
                    <a:pt x="99696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 txBox="1"/>
            <p:nvPr/>
          </p:nvSpPr>
          <p:spPr>
            <a:xfrm>
              <a:off x="0" y="-47625"/>
              <a:ext cx="947603" cy="93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5" name="Google Shape;855;p16"/>
          <p:cNvGrpSpPr/>
          <p:nvPr/>
        </p:nvGrpSpPr>
        <p:grpSpPr>
          <a:xfrm>
            <a:off x="1194568" y="4482345"/>
            <a:ext cx="1308466" cy="1101135"/>
            <a:chOff x="0" y="-47625"/>
            <a:chExt cx="947603" cy="934316"/>
          </a:xfrm>
        </p:grpSpPr>
        <p:sp>
          <p:nvSpPr>
            <p:cNvPr id="856" name="Google Shape;856;p16"/>
            <p:cNvSpPr/>
            <p:nvPr/>
          </p:nvSpPr>
          <p:spPr>
            <a:xfrm>
              <a:off x="0" y="0"/>
              <a:ext cx="947603" cy="886691"/>
            </a:xfrm>
            <a:custGeom>
              <a:avLst/>
              <a:gdLst/>
              <a:ahLst/>
              <a:cxnLst/>
              <a:rect l="l" t="t" r="r" b="b"/>
              <a:pathLst>
                <a:path w="947603" h="886691" extrusionOk="0">
                  <a:moveTo>
                    <a:pt x="99696" y="0"/>
                  </a:moveTo>
                  <a:lnTo>
                    <a:pt x="847907" y="0"/>
                  </a:lnTo>
                  <a:cubicBezTo>
                    <a:pt x="874348" y="0"/>
                    <a:pt x="899706" y="10504"/>
                    <a:pt x="918402" y="29200"/>
                  </a:cubicBezTo>
                  <a:cubicBezTo>
                    <a:pt x="937099" y="47897"/>
                    <a:pt x="947603" y="73255"/>
                    <a:pt x="947603" y="99696"/>
                  </a:cubicBezTo>
                  <a:lnTo>
                    <a:pt x="947603" y="786995"/>
                  </a:lnTo>
                  <a:cubicBezTo>
                    <a:pt x="947603" y="813436"/>
                    <a:pt x="937099" y="838794"/>
                    <a:pt x="918402" y="857491"/>
                  </a:cubicBezTo>
                  <a:cubicBezTo>
                    <a:pt x="899706" y="876188"/>
                    <a:pt x="874348" y="886691"/>
                    <a:pt x="847907" y="886691"/>
                  </a:cubicBezTo>
                  <a:lnTo>
                    <a:pt x="99696" y="886691"/>
                  </a:lnTo>
                  <a:cubicBezTo>
                    <a:pt x="73255" y="886691"/>
                    <a:pt x="47897" y="876188"/>
                    <a:pt x="29200" y="857491"/>
                  </a:cubicBezTo>
                  <a:cubicBezTo>
                    <a:pt x="10504" y="838794"/>
                    <a:pt x="0" y="813436"/>
                    <a:pt x="0" y="786995"/>
                  </a:cubicBezTo>
                  <a:lnTo>
                    <a:pt x="0" y="99696"/>
                  </a:lnTo>
                  <a:cubicBezTo>
                    <a:pt x="0" y="73255"/>
                    <a:pt x="10504" y="47897"/>
                    <a:pt x="29200" y="29200"/>
                  </a:cubicBezTo>
                  <a:cubicBezTo>
                    <a:pt x="47897" y="10504"/>
                    <a:pt x="73255" y="0"/>
                    <a:pt x="99696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 txBox="1"/>
            <p:nvPr/>
          </p:nvSpPr>
          <p:spPr>
            <a:xfrm>
              <a:off x="0" y="-47625"/>
              <a:ext cx="947603" cy="93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8" name="Google Shape;858;p16"/>
          <p:cNvGrpSpPr/>
          <p:nvPr/>
        </p:nvGrpSpPr>
        <p:grpSpPr>
          <a:xfrm>
            <a:off x="1194568" y="6787565"/>
            <a:ext cx="1308466" cy="1101135"/>
            <a:chOff x="0" y="-47625"/>
            <a:chExt cx="947603" cy="934316"/>
          </a:xfrm>
        </p:grpSpPr>
        <p:sp>
          <p:nvSpPr>
            <p:cNvPr id="859" name="Google Shape;859;p16"/>
            <p:cNvSpPr/>
            <p:nvPr/>
          </p:nvSpPr>
          <p:spPr>
            <a:xfrm>
              <a:off x="0" y="0"/>
              <a:ext cx="947603" cy="886691"/>
            </a:xfrm>
            <a:custGeom>
              <a:avLst/>
              <a:gdLst/>
              <a:ahLst/>
              <a:cxnLst/>
              <a:rect l="l" t="t" r="r" b="b"/>
              <a:pathLst>
                <a:path w="947603" h="886691" extrusionOk="0">
                  <a:moveTo>
                    <a:pt x="99696" y="0"/>
                  </a:moveTo>
                  <a:lnTo>
                    <a:pt x="847907" y="0"/>
                  </a:lnTo>
                  <a:cubicBezTo>
                    <a:pt x="874348" y="0"/>
                    <a:pt x="899706" y="10504"/>
                    <a:pt x="918402" y="29200"/>
                  </a:cubicBezTo>
                  <a:cubicBezTo>
                    <a:pt x="937099" y="47897"/>
                    <a:pt x="947603" y="73255"/>
                    <a:pt x="947603" y="99696"/>
                  </a:cubicBezTo>
                  <a:lnTo>
                    <a:pt x="947603" y="786995"/>
                  </a:lnTo>
                  <a:cubicBezTo>
                    <a:pt x="947603" y="813436"/>
                    <a:pt x="937099" y="838794"/>
                    <a:pt x="918402" y="857491"/>
                  </a:cubicBezTo>
                  <a:cubicBezTo>
                    <a:pt x="899706" y="876188"/>
                    <a:pt x="874348" y="886691"/>
                    <a:pt x="847907" y="886691"/>
                  </a:cubicBezTo>
                  <a:lnTo>
                    <a:pt x="99696" y="886691"/>
                  </a:lnTo>
                  <a:cubicBezTo>
                    <a:pt x="73255" y="886691"/>
                    <a:pt x="47897" y="876188"/>
                    <a:pt x="29200" y="857491"/>
                  </a:cubicBezTo>
                  <a:cubicBezTo>
                    <a:pt x="10504" y="838794"/>
                    <a:pt x="0" y="813436"/>
                    <a:pt x="0" y="786995"/>
                  </a:cubicBezTo>
                  <a:lnTo>
                    <a:pt x="0" y="99696"/>
                  </a:lnTo>
                  <a:cubicBezTo>
                    <a:pt x="0" y="73255"/>
                    <a:pt x="10504" y="47897"/>
                    <a:pt x="29200" y="29200"/>
                  </a:cubicBezTo>
                  <a:cubicBezTo>
                    <a:pt x="47897" y="10504"/>
                    <a:pt x="73255" y="0"/>
                    <a:pt x="99696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 txBox="1"/>
            <p:nvPr/>
          </p:nvSpPr>
          <p:spPr>
            <a:xfrm>
              <a:off x="0" y="-47625"/>
              <a:ext cx="947603" cy="93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1" name="Google Shape;861;p16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862" name="Google Shape;862;p16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863" name="Google Shape;863;p1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1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16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866" name="Google Shape;866;p1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8" name="Google Shape;868;p16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69" name="Google Shape;869;p1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1" name="Google Shape;871;p16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72" name="Google Shape;872;p1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4" name="Google Shape;874;p16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75" name="Google Shape;875;p1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6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7" name="Google Shape;877;p16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78" name="Google Shape;878;p1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6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" name="Google Shape;880;p16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81" name="Google Shape;881;p1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6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" name="Google Shape;883;p16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84" name="Google Shape;884;p1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6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6" name="Google Shape;886;p16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87" name="Google Shape;887;p1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6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9" name="Google Shape;889;p16"/>
          <p:cNvSpPr txBox="1"/>
          <p:nvPr/>
        </p:nvSpPr>
        <p:spPr>
          <a:xfrm>
            <a:off x="1073175" y="445221"/>
            <a:ext cx="13133594" cy="200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2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TIPS</a:t>
            </a:r>
            <a:endParaRPr dirty="0"/>
          </a:p>
        </p:txBody>
      </p:sp>
      <p:sp>
        <p:nvSpPr>
          <p:cNvPr id="890" name="Google Shape;890;p16"/>
          <p:cNvSpPr txBox="1"/>
          <p:nvPr/>
        </p:nvSpPr>
        <p:spPr>
          <a:xfrm>
            <a:off x="1100140" y="3559208"/>
            <a:ext cx="21431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LOGIC</a:t>
            </a:r>
            <a:endParaRPr sz="4000" dirty="0"/>
          </a:p>
        </p:txBody>
      </p:sp>
      <p:sp>
        <p:nvSpPr>
          <p:cNvPr id="891" name="Google Shape;891;p16"/>
          <p:cNvSpPr txBox="1"/>
          <p:nvPr/>
        </p:nvSpPr>
        <p:spPr>
          <a:xfrm>
            <a:off x="1073175" y="5806250"/>
            <a:ext cx="274876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DISCUSS</a:t>
            </a:r>
            <a:endParaRPr sz="4000" dirty="0"/>
          </a:p>
        </p:txBody>
      </p:sp>
      <p:sp>
        <p:nvSpPr>
          <p:cNvPr id="892" name="Google Shape;892;p16"/>
          <p:cNvSpPr txBox="1"/>
          <p:nvPr/>
        </p:nvSpPr>
        <p:spPr>
          <a:xfrm>
            <a:off x="1085857" y="8322987"/>
            <a:ext cx="274876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393A3F"/>
                </a:solidFill>
                <a:latin typeface="Anton"/>
                <a:sym typeface="Anton"/>
              </a:rPr>
              <a:t>SOLVE</a:t>
            </a:r>
            <a:endParaRPr sz="4000" dirty="0"/>
          </a:p>
        </p:txBody>
      </p:sp>
      <p:grpSp>
        <p:nvGrpSpPr>
          <p:cNvPr id="896" name="Google Shape;896;p16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97" name="Google Shape;897;p16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98" name="Google Shape;898;p1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6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0" name="Google Shape;900;p16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901" name="Google Shape;901;p1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6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3" name="Google Shape;903;p16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904" name="Google Shape;904;p16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6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6" name="Google Shape;906;p16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907" name="Google Shape;907;p16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6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09" name="Google Shape;909;p16"/>
          <p:cNvSpPr/>
          <p:nvPr/>
        </p:nvSpPr>
        <p:spPr>
          <a:xfrm>
            <a:off x="10841300" y="905134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10" name="Google Shape;9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764" y="2328942"/>
            <a:ext cx="957211" cy="87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599" y="4662422"/>
            <a:ext cx="953104" cy="79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6390" y="6983950"/>
            <a:ext cx="1007860" cy="7644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6B76DD-E317-76CF-E231-192E6C11A6B7}"/>
              </a:ext>
            </a:extLst>
          </p:cNvPr>
          <p:cNvSpPr txBox="1"/>
          <p:nvPr/>
        </p:nvSpPr>
        <p:spPr>
          <a:xfrm>
            <a:off x="3034159" y="2441484"/>
            <a:ext cx="14508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Ask yourself: "What is the starting point? What is the stopping condition? How does the value change with each step?"</a:t>
            </a:r>
            <a:endParaRPr lang="en-IN" sz="2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3BC601-E20E-AFB1-2FEB-1AE868607518}"/>
              </a:ext>
            </a:extLst>
          </p:cNvPr>
          <p:cNvSpPr txBox="1"/>
          <p:nvPr/>
        </p:nvSpPr>
        <p:spPr>
          <a:xfrm>
            <a:off x="3060895" y="4638864"/>
            <a:ext cx="14508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Stuck on a problem? Explaining it to someone often reveals the solution. Collaborate to find new perspectives.</a:t>
            </a:r>
            <a:endParaRPr lang="en-IN" sz="2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345E2C-EA3A-6F7C-5531-CA602E5491B4}"/>
              </a:ext>
            </a:extLst>
          </p:cNvPr>
          <p:cNvSpPr txBox="1"/>
          <p:nvPr/>
        </p:nvSpPr>
        <p:spPr>
          <a:xfrm>
            <a:off x="3034159" y="6910218"/>
            <a:ext cx="14508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Master control statements with practice: start simple, tackle bigger challenges, and break down complex problems.</a:t>
            </a:r>
            <a:endParaRPr lang="en-IN" sz="2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26"/>
          <p:cNvSpPr txBox="1"/>
          <p:nvPr/>
        </p:nvSpPr>
        <p:spPr>
          <a:xfrm>
            <a:off x="1028699" y="1028656"/>
            <a:ext cx="14408875" cy="492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“Learning to code is learning to create. Loops and conditions are your first tools for building worlds, one logical step at a time."</a:t>
            </a:r>
            <a:endParaRPr sz="8000" dirty="0"/>
          </a:p>
        </p:txBody>
      </p:sp>
      <p:sp>
        <p:nvSpPr>
          <p:cNvPr id="1616" name="Google Shape;1616;p26"/>
          <p:cNvSpPr/>
          <p:nvPr/>
        </p:nvSpPr>
        <p:spPr>
          <a:xfrm>
            <a:off x="15093645" y="542005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17" name="Google Shape;1617;p26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618" name="Google Shape;1618;p26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619" name="Google Shape;1619;p2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6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1" name="Google Shape;1621;p26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622" name="Google Shape;1622;p2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6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4" name="Google Shape;1624;p26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625" name="Google Shape;1625;p26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6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7" name="Google Shape;1627;p26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628" name="Google Shape;1628;p26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6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30" name="Google Shape;1630;p26"/>
          <p:cNvGrpSpPr/>
          <p:nvPr/>
        </p:nvGrpSpPr>
        <p:grpSpPr>
          <a:xfrm>
            <a:off x="11515306" y="8494987"/>
            <a:ext cx="5851054" cy="1309820"/>
            <a:chOff x="0" y="0"/>
            <a:chExt cx="7801405" cy="1746426"/>
          </a:xfrm>
        </p:grpSpPr>
        <p:grpSp>
          <p:nvGrpSpPr>
            <p:cNvPr id="1631" name="Google Shape;1631;p26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632" name="Google Shape;1632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4" name="Google Shape;1634;p26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635" name="Google Shape;1635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7" name="Google Shape;1637;p26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638" name="Google Shape;1638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0" name="Google Shape;1640;p26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641" name="Google Shape;1641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3" name="Google Shape;1643;p26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644" name="Google Shape;1644;p2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26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6" name="Google Shape;1646;p26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647" name="Google Shape;1647;p2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26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9" name="Google Shape;1649;p26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650" name="Google Shape;1650;p2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26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2" name="Google Shape;1652;p26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653" name="Google Shape;1653;p2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6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5" name="Google Shape;1655;p26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656" name="Google Shape;1656;p2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6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58" name="Google Shape;1658;p26"/>
          <p:cNvGrpSpPr/>
          <p:nvPr/>
        </p:nvGrpSpPr>
        <p:grpSpPr>
          <a:xfrm rot="10800000">
            <a:off x="3829522" y="7282477"/>
            <a:ext cx="5851054" cy="1309820"/>
            <a:chOff x="0" y="0"/>
            <a:chExt cx="7801405" cy="1746426"/>
          </a:xfrm>
        </p:grpSpPr>
        <p:grpSp>
          <p:nvGrpSpPr>
            <p:cNvPr id="1659" name="Google Shape;1659;p26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660" name="Google Shape;1660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2" name="Google Shape;1662;p26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663" name="Google Shape;1663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5" name="Google Shape;1665;p26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666" name="Google Shape;1666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8" name="Google Shape;1668;p26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669" name="Google Shape;1669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1" name="Google Shape;1671;p26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672" name="Google Shape;1672;p2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26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4" name="Google Shape;1674;p26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675" name="Google Shape;1675;p2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26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7" name="Google Shape;1677;p26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678" name="Google Shape;1678;p2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6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0" name="Google Shape;1680;p26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681" name="Google Shape;1681;p2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26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3" name="Google Shape;1683;p26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684" name="Google Shape;1684;p2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6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7"/>
          <p:cNvSpPr/>
          <p:nvPr/>
        </p:nvSpPr>
        <p:spPr>
          <a:xfrm>
            <a:off x="16484253" y="629225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91" name="Google Shape;1691;p27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692" name="Google Shape;1692;p27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693" name="Google Shape;1693;p2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5" name="Google Shape;1695;p27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696" name="Google Shape;1696;p2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2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8" name="Google Shape;1698;p27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699" name="Google Shape;1699;p2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7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1" name="Google Shape;1701;p27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702" name="Google Shape;1702;p2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7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04" name="Google Shape;1704;p27"/>
          <p:cNvSpPr txBox="1"/>
          <p:nvPr/>
        </p:nvSpPr>
        <p:spPr>
          <a:xfrm>
            <a:off x="1028700" y="726150"/>
            <a:ext cx="8789897" cy="190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  <a:endParaRPr/>
          </a:p>
        </p:txBody>
      </p:sp>
      <p:grpSp>
        <p:nvGrpSpPr>
          <p:cNvPr id="1705" name="Google Shape;1705;p27"/>
          <p:cNvGrpSpPr/>
          <p:nvPr/>
        </p:nvGrpSpPr>
        <p:grpSpPr>
          <a:xfrm rot="10800000">
            <a:off x="8571723" y="933313"/>
            <a:ext cx="5851054" cy="1309820"/>
            <a:chOff x="0" y="0"/>
            <a:chExt cx="7801405" cy="1746426"/>
          </a:xfrm>
        </p:grpSpPr>
        <p:grpSp>
          <p:nvGrpSpPr>
            <p:cNvPr id="1706" name="Google Shape;1706;p2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707" name="Google Shape;1707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9" name="Google Shape;1709;p2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710" name="Google Shape;1710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2" name="Google Shape;1712;p2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713" name="Google Shape;1713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5" name="Google Shape;1715;p2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716" name="Google Shape;1716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8" name="Google Shape;1718;p2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719" name="Google Shape;1719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1" name="Google Shape;1721;p2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722" name="Google Shape;1722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4" name="Google Shape;1724;p2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725" name="Google Shape;1725;p2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2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7" name="Google Shape;1727;p2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28" name="Google Shape;1728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0" name="Google Shape;1730;p2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731" name="Google Shape;1731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3" name="Google Shape;1733;p27"/>
          <p:cNvGrpSpPr/>
          <p:nvPr/>
        </p:nvGrpSpPr>
        <p:grpSpPr>
          <a:xfrm rot="10800000">
            <a:off x="12023215" y="8251030"/>
            <a:ext cx="5851054" cy="1309820"/>
            <a:chOff x="0" y="0"/>
            <a:chExt cx="7801405" cy="1746426"/>
          </a:xfrm>
        </p:grpSpPr>
        <p:grpSp>
          <p:nvGrpSpPr>
            <p:cNvPr id="1734" name="Google Shape;1734;p2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735" name="Google Shape;1735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7" name="Google Shape;1737;p2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738" name="Google Shape;1738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0" name="Google Shape;1740;p2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741" name="Google Shape;1741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3" name="Google Shape;1743;p2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744" name="Google Shape;1744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6" name="Google Shape;1746;p2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747" name="Google Shape;1747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9" name="Google Shape;1749;p2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750" name="Google Shape;1750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2" name="Google Shape;1752;p2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753" name="Google Shape;1753;p2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5" name="Google Shape;1755;p2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56" name="Google Shape;1756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8" name="Google Shape;1758;p2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759" name="Google Shape;1759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61" name="Google Shape;17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3023657"/>
            <a:ext cx="9824100" cy="6537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CB4BCD-79A9-406A-D528-013EE2214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9630" y="3239082"/>
            <a:ext cx="1929408" cy="1097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FCD0BB-CE06-84C6-168D-B07923328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1433" y="4641651"/>
            <a:ext cx="2074870" cy="977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2D9361-7B59-0EAA-4D50-C4DFF18D3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3594" y="5810276"/>
            <a:ext cx="1862420" cy="164187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9" name="Google Shape;1299;p22"/>
          <p:cNvGrpSpPr/>
          <p:nvPr/>
        </p:nvGrpSpPr>
        <p:grpSpPr>
          <a:xfrm>
            <a:off x="1028700" y="7172338"/>
            <a:ext cx="4448223" cy="1968467"/>
            <a:chOff x="0" y="-47625"/>
            <a:chExt cx="1171548" cy="518444"/>
          </a:xfrm>
        </p:grpSpPr>
        <p:sp>
          <p:nvSpPr>
            <p:cNvPr id="1300" name="Google Shape;1300;p22"/>
            <p:cNvSpPr/>
            <p:nvPr/>
          </p:nvSpPr>
          <p:spPr>
            <a:xfrm>
              <a:off x="0" y="0"/>
              <a:ext cx="1171548" cy="470819"/>
            </a:xfrm>
            <a:custGeom>
              <a:avLst/>
              <a:gdLst/>
              <a:ahLst/>
              <a:cxnLst/>
              <a:rect l="l" t="t" r="r" b="b"/>
              <a:pathLst>
                <a:path w="1171548" h="470819" extrusionOk="0">
                  <a:moveTo>
                    <a:pt x="88763" y="0"/>
                  </a:moveTo>
                  <a:lnTo>
                    <a:pt x="1082785" y="0"/>
                  </a:lnTo>
                  <a:cubicBezTo>
                    <a:pt x="1106327" y="0"/>
                    <a:pt x="1128904" y="9352"/>
                    <a:pt x="1145550" y="25998"/>
                  </a:cubicBezTo>
                  <a:cubicBezTo>
                    <a:pt x="1162197" y="42644"/>
                    <a:pt x="1171548" y="65222"/>
                    <a:pt x="1171548" y="88763"/>
                  </a:cubicBezTo>
                  <a:lnTo>
                    <a:pt x="1171548" y="382056"/>
                  </a:lnTo>
                  <a:cubicBezTo>
                    <a:pt x="1171548" y="431078"/>
                    <a:pt x="1131808" y="470819"/>
                    <a:pt x="1082785" y="470819"/>
                  </a:cubicBezTo>
                  <a:lnTo>
                    <a:pt x="88763" y="470819"/>
                  </a:lnTo>
                  <a:cubicBezTo>
                    <a:pt x="39741" y="470819"/>
                    <a:pt x="0" y="431078"/>
                    <a:pt x="0" y="382056"/>
                  </a:cubicBezTo>
                  <a:lnTo>
                    <a:pt x="0" y="88763"/>
                  </a:lnTo>
                  <a:cubicBezTo>
                    <a:pt x="0" y="39741"/>
                    <a:pt x="39741" y="0"/>
                    <a:pt x="88763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 txBox="1"/>
            <p:nvPr/>
          </p:nvSpPr>
          <p:spPr>
            <a:xfrm>
              <a:off x="0" y="-47625"/>
              <a:ext cx="1171548" cy="518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2" name="Google Shape;1302;p22"/>
          <p:cNvGrpSpPr/>
          <p:nvPr/>
        </p:nvGrpSpPr>
        <p:grpSpPr>
          <a:xfrm>
            <a:off x="6801903" y="7172338"/>
            <a:ext cx="4448223" cy="1968467"/>
            <a:chOff x="0" y="-47625"/>
            <a:chExt cx="1171548" cy="518444"/>
          </a:xfrm>
        </p:grpSpPr>
        <p:sp>
          <p:nvSpPr>
            <p:cNvPr id="1303" name="Google Shape;1303;p22"/>
            <p:cNvSpPr/>
            <p:nvPr/>
          </p:nvSpPr>
          <p:spPr>
            <a:xfrm>
              <a:off x="0" y="0"/>
              <a:ext cx="1171548" cy="470819"/>
            </a:xfrm>
            <a:custGeom>
              <a:avLst/>
              <a:gdLst/>
              <a:ahLst/>
              <a:cxnLst/>
              <a:rect l="l" t="t" r="r" b="b"/>
              <a:pathLst>
                <a:path w="1171548" h="470819" extrusionOk="0">
                  <a:moveTo>
                    <a:pt x="88763" y="0"/>
                  </a:moveTo>
                  <a:lnTo>
                    <a:pt x="1082785" y="0"/>
                  </a:lnTo>
                  <a:cubicBezTo>
                    <a:pt x="1106327" y="0"/>
                    <a:pt x="1128904" y="9352"/>
                    <a:pt x="1145550" y="25998"/>
                  </a:cubicBezTo>
                  <a:cubicBezTo>
                    <a:pt x="1162197" y="42644"/>
                    <a:pt x="1171548" y="65222"/>
                    <a:pt x="1171548" y="88763"/>
                  </a:cubicBezTo>
                  <a:lnTo>
                    <a:pt x="1171548" y="382056"/>
                  </a:lnTo>
                  <a:cubicBezTo>
                    <a:pt x="1171548" y="431078"/>
                    <a:pt x="1131808" y="470819"/>
                    <a:pt x="1082785" y="470819"/>
                  </a:cubicBezTo>
                  <a:lnTo>
                    <a:pt x="88763" y="470819"/>
                  </a:lnTo>
                  <a:cubicBezTo>
                    <a:pt x="39741" y="470819"/>
                    <a:pt x="0" y="431078"/>
                    <a:pt x="0" y="382056"/>
                  </a:cubicBezTo>
                  <a:lnTo>
                    <a:pt x="0" y="88763"/>
                  </a:lnTo>
                  <a:cubicBezTo>
                    <a:pt x="0" y="39741"/>
                    <a:pt x="39741" y="0"/>
                    <a:pt x="88763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 txBox="1"/>
            <p:nvPr/>
          </p:nvSpPr>
          <p:spPr>
            <a:xfrm>
              <a:off x="0" y="-47625"/>
              <a:ext cx="1171548" cy="518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5" name="Google Shape;1305;p22"/>
          <p:cNvGrpSpPr/>
          <p:nvPr/>
        </p:nvGrpSpPr>
        <p:grpSpPr>
          <a:xfrm>
            <a:off x="1264672" y="6921811"/>
            <a:ext cx="4448223" cy="1968467"/>
            <a:chOff x="0" y="-47625"/>
            <a:chExt cx="1171548" cy="518444"/>
          </a:xfrm>
        </p:grpSpPr>
        <p:sp>
          <p:nvSpPr>
            <p:cNvPr id="1306" name="Google Shape;1306;p22"/>
            <p:cNvSpPr/>
            <p:nvPr/>
          </p:nvSpPr>
          <p:spPr>
            <a:xfrm>
              <a:off x="0" y="0"/>
              <a:ext cx="1171548" cy="470819"/>
            </a:xfrm>
            <a:custGeom>
              <a:avLst/>
              <a:gdLst/>
              <a:ahLst/>
              <a:cxnLst/>
              <a:rect l="l" t="t" r="r" b="b"/>
              <a:pathLst>
                <a:path w="1171548" h="470819" extrusionOk="0">
                  <a:moveTo>
                    <a:pt x="88763" y="0"/>
                  </a:moveTo>
                  <a:lnTo>
                    <a:pt x="1082785" y="0"/>
                  </a:lnTo>
                  <a:cubicBezTo>
                    <a:pt x="1106327" y="0"/>
                    <a:pt x="1128904" y="9352"/>
                    <a:pt x="1145550" y="25998"/>
                  </a:cubicBezTo>
                  <a:cubicBezTo>
                    <a:pt x="1162197" y="42644"/>
                    <a:pt x="1171548" y="65222"/>
                    <a:pt x="1171548" y="88763"/>
                  </a:cubicBezTo>
                  <a:lnTo>
                    <a:pt x="1171548" y="382056"/>
                  </a:lnTo>
                  <a:cubicBezTo>
                    <a:pt x="1171548" y="431078"/>
                    <a:pt x="1131808" y="470819"/>
                    <a:pt x="1082785" y="470819"/>
                  </a:cubicBezTo>
                  <a:lnTo>
                    <a:pt x="88763" y="470819"/>
                  </a:lnTo>
                  <a:cubicBezTo>
                    <a:pt x="39741" y="470819"/>
                    <a:pt x="0" y="431078"/>
                    <a:pt x="0" y="382056"/>
                  </a:cubicBezTo>
                  <a:lnTo>
                    <a:pt x="0" y="88763"/>
                  </a:lnTo>
                  <a:cubicBezTo>
                    <a:pt x="0" y="39741"/>
                    <a:pt x="39741" y="0"/>
                    <a:pt x="88763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 txBox="1"/>
            <p:nvPr/>
          </p:nvSpPr>
          <p:spPr>
            <a:xfrm>
              <a:off x="0" y="-47625"/>
              <a:ext cx="1171548" cy="518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22"/>
          <p:cNvGrpSpPr/>
          <p:nvPr/>
        </p:nvGrpSpPr>
        <p:grpSpPr>
          <a:xfrm>
            <a:off x="7037874" y="6921811"/>
            <a:ext cx="4448223" cy="1968467"/>
            <a:chOff x="0" y="-47625"/>
            <a:chExt cx="1171548" cy="518444"/>
          </a:xfrm>
        </p:grpSpPr>
        <p:sp>
          <p:nvSpPr>
            <p:cNvPr id="1309" name="Google Shape;1309;p22"/>
            <p:cNvSpPr/>
            <p:nvPr/>
          </p:nvSpPr>
          <p:spPr>
            <a:xfrm>
              <a:off x="0" y="0"/>
              <a:ext cx="1171548" cy="470819"/>
            </a:xfrm>
            <a:custGeom>
              <a:avLst/>
              <a:gdLst/>
              <a:ahLst/>
              <a:cxnLst/>
              <a:rect l="l" t="t" r="r" b="b"/>
              <a:pathLst>
                <a:path w="1171548" h="470819" extrusionOk="0">
                  <a:moveTo>
                    <a:pt x="88763" y="0"/>
                  </a:moveTo>
                  <a:lnTo>
                    <a:pt x="1082785" y="0"/>
                  </a:lnTo>
                  <a:cubicBezTo>
                    <a:pt x="1106327" y="0"/>
                    <a:pt x="1128904" y="9352"/>
                    <a:pt x="1145550" y="25998"/>
                  </a:cubicBezTo>
                  <a:cubicBezTo>
                    <a:pt x="1162197" y="42644"/>
                    <a:pt x="1171548" y="65222"/>
                    <a:pt x="1171548" y="88763"/>
                  </a:cubicBezTo>
                  <a:lnTo>
                    <a:pt x="1171548" y="382056"/>
                  </a:lnTo>
                  <a:cubicBezTo>
                    <a:pt x="1171548" y="431078"/>
                    <a:pt x="1131808" y="470819"/>
                    <a:pt x="1082785" y="470819"/>
                  </a:cubicBezTo>
                  <a:lnTo>
                    <a:pt x="88763" y="470819"/>
                  </a:lnTo>
                  <a:cubicBezTo>
                    <a:pt x="39741" y="470819"/>
                    <a:pt x="0" y="431078"/>
                    <a:pt x="0" y="382056"/>
                  </a:cubicBezTo>
                  <a:lnTo>
                    <a:pt x="0" y="88763"/>
                  </a:lnTo>
                  <a:cubicBezTo>
                    <a:pt x="0" y="39741"/>
                    <a:pt x="39741" y="0"/>
                    <a:pt x="88763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2"/>
            <p:cNvSpPr txBox="1"/>
            <p:nvPr/>
          </p:nvSpPr>
          <p:spPr>
            <a:xfrm>
              <a:off x="0" y="-47625"/>
              <a:ext cx="1171548" cy="518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1" name="Google Shape;1311;p22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312" name="Google Shape;1312;p22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313" name="Google Shape;1313;p2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2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5" name="Google Shape;1315;p22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316" name="Google Shape;1316;p2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2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2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319" name="Google Shape;1319;p22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22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1" name="Google Shape;1321;p22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322" name="Google Shape;1322;p22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2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24" name="Google Shape;1324;p22"/>
          <p:cNvSpPr/>
          <p:nvPr/>
        </p:nvSpPr>
        <p:spPr>
          <a:xfrm>
            <a:off x="15963855" y="955385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5" name="Google Shape;1325;p22"/>
          <p:cNvSpPr txBox="1"/>
          <p:nvPr/>
        </p:nvSpPr>
        <p:spPr>
          <a:xfrm>
            <a:off x="1784753" y="7279853"/>
            <a:ext cx="3863381" cy="90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YOUR NAME</a:t>
            </a:r>
            <a:endParaRPr/>
          </a:p>
        </p:txBody>
      </p:sp>
      <p:sp>
        <p:nvSpPr>
          <p:cNvPr id="1326" name="Google Shape;1326;p22"/>
          <p:cNvSpPr txBox="1"/>
          <p:nvPr/>
        </p:nvSpPr>
        <p:spPr>
          <a:xfrm>
            <a:off x="7699352" y="7279853"/>
            <a:ext cx="3863381" cy="90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YOUR NAME</a:t>
            </a:r>
            <a:endParaRPr/>
          </a:p>
        </p:txBody>
      </p:sp>
      <p:sp>
        <p:nvSpPr>
          <p:cNvPr id="1329" name="Google Shape;1329;p22"/>
          <p:cNvSpPr txBox="1"/>
          <p:nvPr/>
        </p:nvSpPr>
        <p:spPr>
          <a:xfrm>
            <a:off x="1028700" y="604458"/>
            <a:ext cx="825377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OUR MENTORS</a:t>
            </a:r>
            <a:endParaRPr dirty="0"/>
          </a:p>
        </p:txBody>
      </p:sp>
      <p:grpSp>
        <p:nvGrpSpPr>
          <p:cNvPr id="1330" name="Google Shape;1330;p22"/>
          <p:cNvGrpSpPr/>
          <p:nvPr/>
        </p:nvGrpSpPr>
        <p:grpSpPr>
          <a:xfrm>
            <a:off x="9409907" y="812132"/>
            <a:ext cx="5851054" cy="1309820"/>
            <a:chOff x="0" y="0"/>
            <a:chExt cx="7801405" cy="1746426"/>
          </a:xfrm>
        </p:grpSpPr>
        <p:grpSp>
          <p:nvGrpSpPr>
            <p:cNvPr id="1331" name="Google Shape;1331;p22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332" name="Google Shape;1332;p2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4" name="Google Shape;1334;p22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335" name="Google Shape;1335;p2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7" name="Google Shape;1337;p22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338" name="Google Shape;1338;p2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0" name="Google Shape;1340;p22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341" name="Google Shape;1341;p2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3" name="Google Shape;1343;p22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344" name="Google Shape;1344;p2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6" name="Google Shape;1346;p22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347" name="Google Shape;1347;p2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9" name="Google Shape;1349;p22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350" name="Google Shape;1350;p22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2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2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353" name="Google Shape;1353;p2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5" name="Google Shape;1355;p22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356" name="Google Shape;1356;p2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58" name="Google Shape;1358;p22"/>
          <p:cNvGrpSpPr/>
          <p:nvPr/>
        </p:nvGrpSpPr>
        <p:grpSpPr>
          <a:xfrm>
            <a:off x="12072975" y="8576308"/>
            <a:ext cx="5851054" cy="1309820"/>
            <a:chOff x="0" y="0"/>
            <a:chExt cx="7801405" cy="1746426"/>
          </a:xfrm>
        </p:grpSpPr>
        <p:grpSp>
          <p:nvGrpSpPr>
            <p:cNvPr id="1359" name="Google Shape;1359;p22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360" name="Google Shape;1360;p2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2" name="Google Shape;1362;p22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363" name="Google Shape;1363;p2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5" name="Google Shape;1365;p22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366" name="Google Shape;1366;p2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8" name="Google Shape;1368;p22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369" name="Google Shape;1369;p2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1" name="Google Shape;1371;p22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372" name="Google Shape;1372;p2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4" name="Google Shape;1374;p22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375" name="Google Shape;1375;p2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7" name="Google Shape;1377;p22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378" name="Google Shape;1378;p22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2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0" name="Google Shape;1380;p22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381" name="Google Shape;1381;p2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3" name="Google Shape;1383;p22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384" name="Google Shape;1384;p2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386" name="Google Shape;138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8837" y="3235151"/>
            <a:ext cx="3739925" cy="3318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6512" y="3186050"/>
            <a:ext cx="3739964" cy="33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8"/>
          <p:cNvSpPr txBox="1"/>
          <p:nvPr/>
        </p:nvSpPr>
        <p:spPr>
          <a:xfrm>
            <a:off x="1028700" y="1965968"/>
            <a:ext cx="1617688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rgbClr val="393A3F"/>
                </a:solidFill>
                <a:latin typeface="Anton"/>
                <a:sym typeface="Anton"/>
              </a:rPr>
              <a:t>RECAP</a:t>
            </a:r>
            <a:endParaRPr dirty="0"/>
          </a:p>
        </p:txBody>
      </p:sp>
      <p:grpSp>
        <p:nvGrpSpPr>
          <p:cNvPr id="1002" name="Google Shape;1002;p18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003" name="Google Shape;1003;p18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04" name="Google Shape;1004;p1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8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6" name="Google Shape;1006;p18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007" name="Google Shape;1007;p1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8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9" name="Google Shape;1009;p18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010" name="Google Shape;1010;p18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8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2" name="Google Shape;1012;p18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013" name="Google Shape;1013;p18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8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5" name="Google Shape;1015;p18"/>
          <p:cNvGrpSpPr/>
          <p:nvPr/>
        </p:nvGrpSpPr>
        <p:grpSpPr>
          <a:xfrm>
            <a:off x="1028701" y="4222928"/>
            <a:ext cx="5617760" cy="1119286"/>
            <a:chOff x="0" y="-47625"/>
            <a:chExt cx="2132487" cy="378511"/>
          </a:xfrm>
        </p:grpSpPr>
        <p:sp>
          <p:nvSpPr>
            <p:cNvPr id="1016" name="Google Shape;1016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1" name="Google Shape;1021;p18"/>
          <p:cNvGrpSpPr/>
          <p:nvPr/>
        </p:nvGrpSpPr>
        <p:grpSpPr>
          <a:xfrm>
            <a:off x="1458224" y="4046860"/>
            <a:ext cx="5617760" cy="1119286"/>
            <a:chOff x="0" y="-47625"/>
            <a:chExt cx="2132487" cy="378511"/>
          </a:xfrm>
        </p:grpSpPr>
        <p:sp>
          <p:nvSpPr>
            <p:cNvPr id="1022" name="Google Shape;1022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4" name="Google Shape;1024;p18"/>
          <p:cNvSpPr txBox="1"/>
          <p:nvPr/>
        </p:nvSpPr>
        <p:spPr>
          <a:xfrm>
            <a:off x="1751825" y="4396168"/>
            <a:ext cx="610928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9989"/>
              </a:lnSpc>
            </a:pPr>
            <a:r>
              <a:rPr lang="en-US" sz="3600" dirty="0">
                <a:solidFill>
                  <a:srgbClr val="393A3F"/>
                </a:solidFill>
                <a:latin typeface="Anton"/>
                <a:sym typeface="Anton"/>
              </a:rPr>
              <a:t>The </a:t>
            </a:r>
            <a:r>
              <a:rPr lang="en-US" sz="3600" dirty="0">
                <a:solidFill>
                  <a:srgbClr val="C00000"/>
                </a:solidFill>
                <a:latin typeface="Anton"/>
                <a:sym typeface="Anton"/>
              </a:rPr>
              <a:t>for</a:t>
            </a:r>
            <a:r>
              <a:rPr lang="en-US" sz="3600" dirty="0">
                <a:solidFill>
                  <a:srgbClr val="393A3F"/>
                </a:solidFill>
                <a:latin typeface="Anton"/>
                <a:sym typeface="Anton"/>
              </a:rPr>
              <a:t> Loop</a:t>
            </a:r>
            <a:endParaRPr lang="en-US" sz="3600" dirty="0"/>
          </a:p>
        </p:txBody>
      </p:sp>
      <p:sp>
        <p:nvSpPr>
          <p:cNvPr id="1036" name="Google Shape;1036;p18"/>
          <p:cNvSpPr/>
          <p:nvPr/>
        </p:nvSpPr>
        <p:spPr>
          <a:xfrm>
            <a:off x="5450857" y="2343214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4" y="0"/>
                </a:lnTo>
                <a:lnTo>
                  <a:pt x="836444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37" name="Google Shape;1037;p18"/>
          <p:cNvGrpSpPr/>
          <p:nvPr/>
        </p:nvGrpSpPr>
        <p:grpSpPr>
          <a:xfrm>
            <a:off x="11836774" y="8554041"/>
            <a:ext cx="5851054" cy="1309820"/>
            <a:chOff x="0" y="0"/>
            <a:chExt cx="7801405" cy="1746426"/>
          </a:xfrm>
        </p:grpSpPr>
        <p:grpSp>
          <p:nvGrpSpPr>
            <p:cNvPr id="1038" name="Google Shape;1038;p18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039" name="Google Shape;1039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1" name="Google Shape;1041;p18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042" name="Google Shape;1042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18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045" name="Google Shape;1045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7" name="Google Shape;1047;p18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048" name="Google Shape;1048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0" name="Google Shape;1050;p18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051" name="Google Shape;1051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3" name="Google Shape;1053;p18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054" name="Google Shape;1054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6" name="Google Shape;1056;p18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057" name="Google Shape;1057;p18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8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9" name="Google Shape;1059;p18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060" name="Google Shape;1060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2" name="Google Shape;1062;p18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063" name="Google Shape;1063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5" name="Google Shape;1065;p18"/>
          <p:cNvGrpSpPr/>
          <p:nvPr/>
        </p:nvGrpSpPr>
        <p:grpSpPr>
          <a:xfrm rot="10800000">
            <a:off x="569180" y="425884"/>
            <a:ext cx="5851054" cy="1309820"/>
            <a:chOff x="0" y="0"/>
            <a:chExt cx="7801405" cy="1746426"/>
          </a:xfrm>
        </p:grpSpPr>
        <p:grpSp>
          <p:nvGrpSpPr>
            <p:cNvPr id="1066" name="Google Shape;1066;p18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067" name="Google Shape;1067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9" name="Google Shape;1069;p18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070" name="Google Shape;1070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2" name="Google Shape;1072;p18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073" name="Google Shape;1073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5" name="Google Shape;1075;p18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076" name="Google Shape;1076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8" name="Google Shape;1078;p18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079" name="Google Shape;1079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1" name="Google Shape;1081;p18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082" name="Google Shape;1082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4" name="Google Shape;1084;p18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085" name="Google Shape;1085;p18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8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7" name="Google Shape;1087;p18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088" name="Google Shape;1088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0" name="Google Shape;1090;p18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091" name="Google Shape;1091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" name="Google Shape;1015;p18">
            <a:extLst>
              <a:ext uri="{FF2B5EF4-FFF2-40B4-BE49-F238E27FC236}">
                <a16:creationId xmlns:a16="http://schemas.microsoft.com/office/drawing/2014/main" id="{2A5EAEFD-C389-1433-874F-141F84F5BA47}"/>
              </a:ext>
            </a:extLst>
          </p:cNvPr>
          <p:cNvGrpSpPr/>
          <p:nvPr/>
        </p:nvGrpSpPr>
        <p:grpSpPr>
          <a:xfrm>
            <a:off x="1028701" y="5615003"/>
            <a:ext cx="5617760" cy="1119286"/>
            <a:chOff x="0" y="-47625"/>
            <a:chExt cx="2132487" cy="378511"/>
          </a:xfrm>
        </p:grpSpPr>
        <p:sp>
          <p:nvSpPr>
            <p:cNvPr id="17" name="Google Shape;1016;p18">
              <a:extLst>
                <a:ext uri="{FF2B5EF4-FFF2-40B4-BE49-F238E27FC236}">
                  <a16:creationId xmlns:a16="http://schemas.microsoft.com/office/drawing/2014/main" id="{7C027127-C584-FC4E-887F-B3E56521C9EC}"/>
                </a:ext>
              </a:extLst>
            </p:cNvPr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17;p18">
              <a:extLst>
                <a:ext uri="{FF2B5EF4-FFF2-40B4-BE49-F238E27FC236}">
                  <a16:creationId xmlns:a16="http://schemas.microsoft.com/office/drawing/2014/main" id="{B3DD4DDB-E55D-04E2-C45E-44A6119EE82F}"/>
                </a:ext>
              </a:extLst>
            </p:cNvPr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1021;p18">
            <a:extLst>
              <a:ext uri="{FF2B5EF4-FFF2-40B4-BE49-F238E27FC236}">
                <a16:creationId xmlns:a16="http://schemas.microsoft.com/office/drawing/2014/main" id="{50F48878-C991-7C0E-0B3D-04B7B08F6EE2}"/>
              </a:ext>
            </a:extLst>
          </p:cNvPr>
          <p:cNvGrpSpPr/>
          <p:nvPr/>
        </p:nvGrpSpPr>
        <p:grpSpPr>
          <a:xfrm>
            <a:off x="1458224" y="5438935"/>
            <a:ext cx="5617760" cy="1119286"/>
            <a:chOff x="0" y="-47625"/>
            <a:chExt cx="2132487" cy="378511"/>
          </a:xfrm>
        </p:grpSpPr>
        <p:sp>
          <p:nvSpPr>
            <p:cNvPr id="20" name="Google Shape;1022;p18">
              <a:extLst>
                <a:ext uri="{FF2B5EF4-FFF2-40B4-BE49-F238E27FC236}">
                  <a16:creationId xmlns:a16="http://schemas.microsoft.com/office/drawing/2014/main" id="{D1192F07-CC6A-A683-4B79-843C0CECE772}"/>
                </a:ext>
              </a:extLst>
            </p:cNvPr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23;p18">
              <a:extLst>
                <a:ext uri="{FF2B5EF4-FFF2-40B4-BE49-F238E27FC236}">
                  <a16:creationId xmlns:a16="http://schemas.microsoft.com/office/drawing/2014/main" id="{1EAA8D95-DE1E-ECA7-8285-D309F250BF57}"/>
                </a:ext>
              </a:extLst>
            </p:cNvPr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015;p18">
            <a:extLst>
              <a:ext uri="{FF2B5EF4-FFF2-40B4-BE49-F238E27FC236}">
                <a16:creationId xmlns:a16="http://schemas.microsoft.com/office/drawing/2014/main" id="{7B38F9B7-F621-C5E2-619A-5ECEEF44813A}"/>
              </a:ext>
            </a:extLst>
          </p:cNvPr>
          <p:cNvGrpSpPr/>
          <p:nvPr/>
        </p:nvGrpSpPr>
        <p:grpSpPr>
          <a:xfrm>
            <a:off x="1028701" y="7157205"/>
            <a:ext cx="5617760" cy="1119286"/>
            <a:chOff x="0" y="-47625"/>
            <a:chExt cx="2132487" cy="378511"/>
          </a:xfrm>
        </p:grpSpPr>
        <p:sp>
          <p:nvSpPr>
            <p:cNvPr id="24" name="Google Shape;1016;p18">
              <a:extLst>
                <a:ext uri="{FF2B5EF4-FFF2-40B4-BE49-F238E27FC236}">
                  <a16:creationId xmlns:a16="http://schemas.microsoft.com/office/drawing/2014/main" id="{40734461-EF12-019D-03AD-1BCC2D28F3D8}"/>
                </a:ext>
              </a:extLst>
            </p:cNvPr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17;p18">
              <a:extLst>
                <a:ext uri="{FF2B5EF4-FFF2-40B4-BE49-F238E27FC236}">
                  <a16:creationId xmlns:a16="http://schemas.microsoft.com/office/drawing/2014/main" id="{D138A018-A297-A155-25F0-B4EB167BA4E9}"/>
                </a:ext>
              </a:extLst>
            </p:cNvPr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1021;p18">
            <a:extLst>
              <a:ext uri="{FF2B5EF4-FFF2-40B4-BE49-F238E27FC236}">
                <a16:creationId xmlns:a16="http://schemas.microsoft.com/office/drawing/2014/main" id="{4FC14CFF-DDF0-B4D4-A79C-42BCF0B4C2E3}"/>
              </a:ext>
            </a:extLst>
          </p:cNvPr>
          <p:cNvGrpSpPr/>
          <p:nvPr/>
        </p:nvGrpSpPr>
        <p:grpSpPr>
          <a:xfrm>
            <a:off x="1458224" y="6981137"/>
            <a:ext cx="5617760" cy="1119286"/>
            <a:chOff x="0" y="-47625"/>
            <a:chExt cx="2132487" cy="378511"/>
          </a:xfrm>
        </p:grpSpPr>
        <p:sp>
          <p:nvSpPr>
            <p:cNvPr id="27" name="Google Shape;1022;p18">
              <a:extLst>
                <a:ext uri="{FF2B5EF4-FFF2-40B4-BE49-F238E27FC236}">
                  <a16:creationId xmlns:a16="http://schemas.microsoft.com/office/drawing/2014/main" id="{9AEE3387-368F-E836-273E-A60361FB7081}"/>
                </a:ext>
              </a:extLst>
            </p:cNvPr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3;p18">
              <a:extLst>
                <a:ext uri="{FF2B5EF4-FFF2-40B4-BE49-F238E27FC236}">
                  <a16:creationId xmlns:a16="http://schemas.microsoft.com/office/drawing/2014/main" id="{B0660722-5355-D0A8-38B7-0152DC433919}"/>
                </a:ext>
              </a:extLst>
            </p:cNvPr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Google Shape;1024;p18">
            <a:extLst>
              <a:ext uri="{FF2B5EF4-FFF2-40B4-BE49-F238E27FC236}">
                <a16:creationId xmlns:a16="http://schemas.microsoft.com/office/drawing/2014/main" id="{DDBD18CD-9930-3722-9F6D-26F665DDF1DE}"/>
              </a:ext>
            </a:extLst>
          </p:cNvPr>
          <p:cNvSpPr txBox="1"/>
          <p:nvPr/>
        </p:nvSpPr>
        <p:spPr>
          <a:xfrm>
            <a:off x="1751825" y="7330445"/>
            <a:ext cx="610928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9989"/>
              </a:lnSpc>
            </a:pPr>
            <a:r>
              <a:rPr lang="en-US" sz="3600">
                <a:solidFill>
                  <a:srgbClr val="393A3F"/>
                </a:solidFill>
                <a:latin typeface="Anton"/>
                <a:sym typeface="Anton"/>
              </a:rPr>
              <a:t>The </a:t>
            </a:r>
            <a:r>
              <a:rPr lang="en-US" sz="3600">
                <a:solidFill>
                  <a:srgbClr val="C00000"/>
                </a:solidFill>
                <a:latin typeface="Anton"/>
                <a:sym typeface="Anton"/>
              </a:rPr>
              <a:t>do-while</a:t>
            </a:r>
            <a:r>
              <a:rPr lang="en-US" sz="3600">
                <a:solidFill>
                  <a:srgbClr val="393A3F"/>
                </a:solidFill>
                <a:latin typeface="Anton"/>
                <a:sym typeface="Anton"/>
              </a:rPr>
              <a:t> Loop</a:t>
            </a:r>
            <a:endParaRPr lang="en-US" sz="3600" dirty="0"/>
          </a:p>
        </p:txBody>
      </p:sp>
      <p:grpSp>
        <p:nvGrpSpPr>
          <p:cNvPr id="30" name="Google Shape;1015;p18">
            <a:extLst>
              <a:ext uri="{FF2B5EF4-FFF2-40B4-BE49-F238E27FC236}">
                <a16:creationId xmlns:a16="http://schemas.microsoft.com/office/drawing/2014/main" id="{AB5B5CDD-7B33-90CF-1879-EB9045A52B3E}"/>
              </a:ext>
            </a:extLst>
          </p:cNvPr>
          <p:cNvGrpSpPr/>
          <p:nvPr/>
        </p:nvGrpSpPr>
        <p:grpSpPr>
          <a:xfrm>
            <a:off x="8133306" y="4222928"/>
            <a:ext cx="5617760" cy="1119286"/>
            <a:chOff x="0" y="-47625"/>
            <a:chExt cx="2132487" cy="378511"/>
          </a:xfrm>
        </p:grpSpPr>
        <p:sp>
          <p:nvSpPr>
            <p:cNvPr id="31" name="Google Shape;1016;p18">
              <a:extLst>
                <a:ext uri="{FF2B5EF4-FFF2-40B4-BE49-F238E27FC236}">
                  <a16:creationId xmlns:a16="http://schemas.microsoft.com/office/drawing/2014/main" id="{BE456AE3-CB30-9A7A-A1C2-AD80D2E54DC0}"/>
                </a:ext>
              </a:extLst>
            </p:cNvPr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17;p18">
              <a:extLst>
                <a:ext uri="{FF2B5EF4-FFF2-40B4-BE49-F238E27FC236}">
                  <a16:creationId xmlns:a16="http://schemas.microsoft.com/office/drawing/2014/main" id="{CB5FA7CE-3B13-B0E1-00F6-4852C4D75164}"/>
                </a:ext>
              </a:extLst>
            </p:cNvPr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1021;p18">
            <a:extLst>
              <a:ext uri="{FF2B5EF4-FFF2-40B4-BE49-F238E27FC236}">
                <a16:creationId xmlns:a16="http://schemas.microsoft.com/office/drawing/2014/main" id="{66080B5C-3D71-32F5-8BAF-E3BF713C02FD}"/>
              </a:ext>
            </a:extLst>
          </p:cNvPr>
          <p:cNvGrpSpPr/>
          <p:nvPr/>
        </p:nvGrpSpPr>
        <p:grpSpPr>
          <a:xfrm>
            <a:off x="8562829" y="4046860"/>
            <a:ext cx="5617760" cy="1119286"/>
            <a:chOff x="0" y="-47625"/>
            <a:chExt cx="2132487" cy="378511"/>
          </a:xfrm>
        </p:grpSpPr>
        <p:sp>
          <p:nvSpPr>
            <p:cNvPr id="34" name="Google Shape;1022;p18">
              <a:extLst>
                <a:ext uri="{FF2B5EF4-FFF2-40B4-BE49-F238E27FC236}">
                  <a16:creationId xmlns:a16="http://schemas.microsoft.com/office/drawing/2014/main" id="{24793D84-5F31-A9E9-6565-E65C9CB68A7D}"/>
                </a:ext>
              </a:extLst>
            </p:cNvPr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23;p18">
              <a:extLst>
                <a:ext uri="{FF2B5EF4-FFF2-40B4-BE49-F238E27FC236}">
                  <a16:creationId xmlns:a16="http://schemas.microsoft.com/office/drawing/2014/main" id="{882C0318-25C8-DEAA-1B3C-594F2C37010A}"/>
                </a:ext>
              </a:extLst>
            </p:cNvPr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1024;p18">
            <a:extLst>
              <a:ext uri="{FF2B5EF4-FFF2-40B4-BE49-F238E27FC236}">
                <a16:creationId xmlns:a16="http://schemas.microsoft.com/office/drawing/2014/main" id="{2E2F0B01-629E-C4DE-4C4E-263800F14D17}"/>
              </a:ext>
            </a:extLst>
          </p:cNvPr>
          <p:cNvSpPr txBox="1"/>
          <p:nvPr/>
        </p:nvSpPr>
        <p:spPr>
          <a:xfrm>
            <a:off x="8856430" y="4396168"/>
            <a:ext cx="610928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3600" dirty="0">
                <a:solidFill>
                  <a:srgbClr val="C00000"/>
                </a:solidFill>
                <a:latin typeface="Anton"/>
                <a:sym typeface="Anton"/>
              </a:rPr>
              <a:t> switch </a:t>
            </a:r>
            <a:r>
              <a:rPr lang="en-US" sz="3600" dirty="0">
                <a:solidFill>
                  <a:srgbClr val="393A3F"/>
                </a:solidFill>
                <a:latin typeface="Anton"/>
                <a:sym typeface="Anton"/>
              </a:rPr>
              <a:t>statement</a:t>
            </a:r>
            <a:endParaRPr lang="en-US" sz="3600" dirty="0"/>
          </a:p>
        </p:txBody>
      </p:sp>
      <p:grpSp>
        <p:nvGrpSpPr>
          <p:cNvPr id="37" name="Google Shape;1015;p18">
            <a:extLst>
              <a:ext uri="{FF2B5EF4-FFF2-40B4-BE49-F238E27FC236}">
                <a16:creationId xmlns:a16="http://schemas.microsoft.com/office/drawing/2014/main" id="{AB61F5BF-11A4-7E30-376D-A6B5E750EA0F}"/>
              </a:ext>
            </a:extLst>
          </p:cNvPr>
          <p:cNvGrpSpPr/>
          <p:nvPr/>
        </p:nvGrpSpPr>
        <p:grpSpPr>
          <a:xfrm>
            <a:off x="8133306" y="5624821"/>
            <a:ext cx="5617760" cy="1119286"/>
            <a:chOff x="0" y="-47625"/>
            <a:chExt cx="2132487" cy="378511"/>
          </a:xfrm>
        </p:grpSpPr>
        <p:sp>
          <p:nvSpPr>
            <p:cNvPr id="38" name="Google Shape;1016;p18">
              <a:extLst>
                <a:ext uri="{FF2B5EF4-FFF2-40B4-BE49-F238E27FC236}">
                  <a16:creationId xmlns:a16="http://schemas.microsoft.com/office/drawing/2014/main" id="{C3634AC7-A347-448E-5FEF-18F315E396E2}"/>
                </a:ext>
              </a:extLst>
            </p:cNvPr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17;p18">
              <a:extLst>
                <a:ext uri="{FF2B5EF4-FFF2-40B4-BE49-F238E27FC236}">
                  <a16:creationId xmlns:a16="http://schemas.microsoft.com/office/drawing/2014/main" id="{16FBFCFF-F2FE-9AB0-2289-8909D75B9011}"/>
                </a:ext>
              </a:extLst>
            </p:cNvPr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1021;p18">
            <a:extLst>
              <a:ext uri="{FF2B5EF4-FFF2-40B4-BE49-F238E27FC236}">
                <a16:creationId xmlns:a16="http://schemas.microsoft.com/office/drawing/2014/main" id="{DD2F8BEB-A6DE-0B4C-A0D3-AC7FDC1ABD43}"/>
              </a:ext>
            </a:extLst>
          </p:cNvPr>
          <p:cNvGrpSpPr/>
          <p:nvPr/>
        </p:nvGrpSpPr>
        <p:grpSpPr>
          <a:xfrm>
            <a:off x="8562829" y="5448753"/>
            <a:ext cx="5617760" cy="1119286"/>
            <a:chOff x="0" y="-47625"/>
            <a:chExt cx="2132487" cy="378511"/>
          </a:xfrm>
        </p:grpSpPr>
        <p:sp>
          <p:nvSpPr>
            <p:cNvPr id="41" name="Google Shape;1022;p18">
              <a:extLst>
                <a:ext uri="{FF2B5EF4-FFF2-40B4-BE49-F238E27FC236}">
                  <a16:creationId xmlns:a16="http://schemas.microsoft.com/office/drawing/2014/main" id="{425459B2-00FD-40B3-517C-3F574794E985}"/>
                </a:ext>
              </a:extLst>
            </p:cNvPr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23;p18">
              <a:extLst>
                <a:ext uri="{FF2B5EF4-FFF2-40B4-BE49-F238E27FC236}">
                  <a16:creationId xmlns:a16="http://schemas.microsoft.com/office/drawing/2014/main" id="{A477FC53-5799-FA50-2726-7AE0525EC469}"/>
                </a:ext>
              </a:extLst>
            </p:cNvPr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1024;p18">
            <a:extLst>
              <a:ext uri="{FF2B5EF4-FFF2-40B4-BE49-F238E27FC236}">
                <a16:creationId xmlns:a16="http://schemas.microsoft.com/office/drawing/2014/main" id="{5CFF25C8-C7BF-A1A5-4E7D-2A8276158061}"/>
              </a:ext>
            </a:extLst>
          </p:cNvPr>
          <p:cNvSpPr txBox="1"/>
          <p:nvPr/>
        </p:nvSpPr>
        <p:spPr>
          <a:xfrm>
            <a:off x="8856430" y="5798061"/>
            <a:ext cx="610928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9989"/>
              </a:lnSpc>
            </a:pPr>
            <a:r>
              <a:rPr lang="en-US" sz="3600" dirty="0">
                <a:solidFill>
                  <a:srgbClr val="C00000"/>
                </a:solidFill>
                <a:latin typeface="Anton"/>
                <a:sym typeface="Anton"/>
              </a:rPr>
              <a:t>break 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  <a:sym typeface="Anton"/>
              </a:rPr>
              <a:t>and </a:t>
            </a:r>
            <a:r>
              <a:rPr lang="en-US" sz="3600" dirty="0">
                <a:solidFill>
                  <a:srgbClr val="C00000"/>
                </a:solidFill>
                <a:latin typeface="Anton"/>
                <a:sym typeface="Anton"/>
              </a:rPr>
              <a:t>continue</a:t>
            </a:r>
            <a:endParaRPr lang="en-US" sz="3600" dirty="0"/>
          </a:p>
        </p:txBody>
      </p:sp>
      <p:sp>
        <p:nvSpPr>
          <p:cNvPr id="2" name="Google Shape;1024;p18">
            <a:extLst>
              <a:ext uri="{FF2B5EF4-FFF2-40B4-BE49-F238E27FC236}">
                <a16:creationId xmlns:a16="http://schemas.microsoft.com/office/drawing/2014/main" id="{C3097E31-07B7-2F16-7922-CF50FF2070BC}"/>
              </a:ext>
            </a:extLst>
          </p:cNvPr>
          <p:cNvSpPr txBox="1"/>
          <p:nvPr/>
        </p:nvSpPr>
        <p:spPr>
          <a:xfrm>
            <a:off x="1751825" y="5789684"/>
            <a:ext cx="610928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9989"/>
              </a:lnSpc>
            </a:pPr>
            <a:r>
              <a:rPr lang="en-US" sz="3600">
                <a:solidFill>
                  <a:srgbClr val="393A3F"/>
                </a:solidFill>
                <a:latin typeface="Anton"/>
                <a:sym typeface="Anton"/>
              </a:rPr>
              <a:t>The </a:t>
            </a:r>
            <a:r>
              <a:rPr lang="en-US" sz="3600">
                <a:solidFill>
                  <a:srgbClr val="C00000"/>
                </a:solidFill>
                <a:latin typeface="Anton"/>
                <a:sym typeface="Anton"/>
              </a:rPr>
              <a:t>while</a:t>
            </a:r>
            <a:r>
              <a:rPr lang="en-US" sz="3600">
                <a:solidFill>
                  <a:srgbClr val="393A3F"/>
                </a:solidFill>
                <a:latin typeface="Anton"/>
                <a:sym typeface="Anton"/>
              </a:rPr>
              <a:t> Loop</a:t>
            </a:r>
            <a:endParaRPr lang="en-US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13"/>
          <p:cNvGrpSpPr/>
          <p:nvPr/>
        </p:nvGrpSpPr>
        <p:grpSpPr>
          <a:xfrm>
            <a:off x="1028700" y="2305358"/>
            <a:ext cx="2065565" cy="1437158"/>
            <a:chOff x="0" y="-47625"/>
            <a:chExt cx="544017" cy="378511"/>
          </a:xfrm>
        </p:grpSpPr>
        <p:sp>
          <p:nvSpPr>
            <p:cNvPr id="630" name="Google Shape;630;p1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2" name="Google Shape;632;p13"/>
          <p:cNvGrpSpPr/>
          <p:nvPr/>
        </p:nvGrpSpPr>
        <p:grpSpPr>
          <a:xfrm>
            <a:off x="1138275" y="2129290"/>
            <a:ext cx="2065565" cy="1437158"/>
            <a:chOff x="0" y="-47625"/>
            <a:chExt cx="544017" cy="378511"/>
          </a:xfrm>
        </p:grpSpPr>
        <p:sp>
          <p:nvSpPr>
            <p:cNvPr id="633" name="Google Shape;633;p1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5" name="Google Shape;635;p13"/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636" name="Google Shape;636;p1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37" name="Google Shape;637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40" name="Google Shape;640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43" name="Google Shape;643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46" name="Google Shape;646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49" name="Google Shape;649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52" name="Google Shape;652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55" name="Google Shape;655;p1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58" name="Google Shape;658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61" name="Google Shape;661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3" name="Google Shape;663;p13"/>
          <p:cNvGrpSpPr/>
          <p:nvPr/>
        </p:nvGrpSpPr>
        <p:grpSpPr>
          <a:xfrm>
            <a:off x="503083" y="429189"/>
            <a:ext cx="5851054" cy="1309820"/>
            <a:chOff x="0" y="0"/>
            <a:chExt cx="7801405" cy="1746426"/>
          </a:xfrm>
        </p:grpSpPr>
        <p:grpSp>
          <p:nvGrpSpPr>
            <p:cNvPr id="664" name="Google Shape;664;p1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65" name="Google Shape;665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" name="Google Shape;667;p1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68" name="Google Shape;668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" name="Google Shape;670;p1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71" name="Google Shape;671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" name="Google Shape;673;p1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74" name="Google Shape;674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1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77" name="Google Shape;677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1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80" name="Google Shape;680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1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83" name="Google Shape;683;p1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86" name="Google Shape;686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89" name="Google Shape;689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" name="Google Shape;691;p13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692" name="Google Shape;692;p13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93" name="Google Shape;693;p1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3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96" name="Google Shape;696;p1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3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99" name="Google Shape;699;p13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3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3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02" name="Google Shape;702;p13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3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4" name="Google Shape;704;p13"/>
          <p:cNvSpPr/>
          <p:nvPr/>
        </p:nvSpPr>
        <p:spPr>
          <a:xfrm>
            <a:off x="9933769" y="155818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5" name="Google Shape;705;p13"/>
          <p:cNvSpPr txBox="1"/>
          <p:nvPr/>
        </p:nvSpPr>
        <p:spPr>
          <a:xfrm>
            <a:off x="3692541" y="2161864"/>
            <a:ext cx="9494691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9989"/>
              </a:lnSpc>
            </a:pPr>
            <a:r>
              <a:rPr lang="en-US" sz="9600" dirty="0">
                <a:solidFill>
                  <a:srgbClr val="393A3F"/>
                </a:solidFill>
                <a:latin typeface="Anton"/>
                <a:sym typeface="Anton"/>
              </a:rPr>
              <a:t>The </a:t>
            </a:r>
            <a:r>
              <a:rPr lang="en-US" sz="9600" dirty="0">
                <a:solidFill>
                  <a:srgbClr val="C00000"/>
                </a:solidFill>
                <a:latin typeface="Anton"/>
                <a:sym typeface="Anton"/>
              </a:rPr>
              <a:t>for</a:t>
            </a:r>
            <a:r>
              <a:rPr lang="en-US" sz="9600" dirty="0">
                <a:solidFill>
                  <a:srgbClr val="393A3F"/>
                </a:solidFill>
                <a:latin typeface="Anton"/>
                <a:sym typeface="Anton"/>
              </a:rPr>
              <a:t> Loop</a:t>
            </a:r>
            <a:endParaRPr lang="en-US" sz="9600" dirty="0"/>
          </a:p>
        </p:txBody>
      </p:sp>
      <p:sp>
        <p:nvSpPr>
          <p:cNvPr id="706" name="Google Shape;706;p13"/>
          <p:cNvSpPr txBox="1"/>
          <p:nvPr/>
        </p:nvSpPr>
        <p:spPr>
          <a:xfrm>
            <a:off x="1717979" y="2362485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/>
          </a:p>
        </p:txBody>
      </p:sp>
      <p:sp>
        <p:nvSpPr>
          <p:cNvPr id="707" name="Google Shape;707;p13"/>
          <p:cNvSpPr txBox="1"/>
          <p:nvPr/>
        </p:nvSpPr>
        <p:spPr>
          <a:xfrm>
            <a:off x="1138275" y="4311188"/>
            <a:ext cx="10134776" cy="3412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	“</a:t>
            </a:r>
            <a:r>
              <a:rPr lang="en-US" sz="2800" b="0" i="0" u="none" strike="noStrike" cap="none" dirty="0">
                <a:solidFill>
                  <a:srgbClr val="5621BF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for loop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”</a:t>
            </a:r>
            <a:r>
              <a:rPr lang="en-US" sz="2800" b="0" i="0" u="none" strike="noStrike" cap="none" dirty="0">
                <a:solidFill>
                  <a:schemeClr val="accent6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is an entry</a:t>
            </a:r>
            <a:r>
              <a:rPr lang="en-US" sz="2800" dirty="0">
                <a:solidFill>
                  <a:schemeClr val="dk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Calibri"/>
              </a:rPr>
              <a:t>-controlled loop, which means that the condition is checked before the loop’s body executes.</a:t>
            </a:r>
          </a:p>
          <a:p>
            <a:pPr marL="0" marR="0" lvl="0" indent="0" algn="l" rtl="0">
              <a:lnSpc>
                <a:spcPct val="12438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0" i="0" u="none" strike="noStrike" cap="none" dirty="0">
              <a:solidFill>
                <a:schemeClr val="dk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  <a:sym typeface="Calibri"/>
            </a:endParaRP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u="none" strike="noStrike" cap="none" dirty="0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"/>
              </a:rPr>
              <a:t>Main </a:t>
            </a:r>
            <a:r>
              <a:rPr lang="en-US" sz="2800" b="1" i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"/>
              </a:rPr>
              <a:t>Use: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"/>
              </a:rPr>
              <a:t>To loop through a block of code a specific number of times</a:t>
            </a:r>
            <a:endParaRPr lang="en-US" sz="2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8" name="Google Shape;821;p15">
            <a:extLst>
              <a:ext uri="{FF2B5EF4-FFF2-40B4-BE49-F238E27FC236}">
                <a16:creationId xmlns:a16="http://schemas.microsoft.com/office/drawing/2014/main" id="{422E42DD-E419-F276-A55E-6F0E1FEDB2E3}"/>
              </a:ext>
            </a:extLst>
          </p:cNvPr>
          <p:cNvGrpSpPr/>
          <p:nvPr/>
        </p:nvGrpSpPr>
        <p:grpSpPr>
          <a:xfrm>
            <a:off x="11381524" y="1606589"/>
            <a:ext cx="5650428" cy="6554986"/>
            <a:chOff x="0" y="-47625"/>
            <a:chExt cx="1440048" cy="1670580"/>
          </a:xfrm>
        </p:grpSpPr>
        <p:sp>
          <p:nvSpPr>
            <p:cNvPr id="9" name="Google Shape;822;p15">
              <a:extLst>
                <a:ext uri="{FF2B5EF4-FFF2-40B4-BE49-F238E27FC236}">
                  <a16:creationId xmlns:a16="http://schemas.microsoft.com/office/drawing/2014/main" id="{761AE446-8CCF-355D-BDC2-764C88331057}"/>
                </a:ext>
              </a:extLst>
            </p:cNvPr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3;p15">
              <a:extLst>
                <a:ext uri="{FF2B5EF4-FFF2-40B4-BE49-F238E27FC236}">
                  <a16:creationId xmlns:a16="http://schemas.microsoft.com/office/drawing/2014/main" id="{70AD6722-2468-C971-66C9-BDACE4FE8A7A}"/>
                </a:ext>
              </a:extLst>
            </p:cNvPr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" name="Google Shape;838;p15">
            <a:extLst>
              <a:ext uri="{FF2B5EF4-FFF2-40B4-BE49-F238E27FC236}">
                <a16:creationId xmlns:a16="http://schemas.microsoft.com/office/drawing/2014/main" id="{9C0B7557-53F7-4C6C-E28B-730B66410A9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2217" y="1307622"/>
            <a:ext cx="5851051" cy="6442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/>
          <p:cNvSpPr/>
          <p:nvPr/>
        </p:nvSpPr>
        <p:spPr>
          <a:xfrm>
            <a:off x="8827268" y="1085378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24" name="Google Shape;824;p15"/>
          <p:cNvSpPr txBox="1"/>
          <p:nvPr/>
        </p:nvSpPr>
        <p:spPr>
          <a:xfrm>
            <a:off x="935497" y="2911659"/>
            <a:ext cx="16013490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25"/>
              </a:lnSpc>
            </a:pPr>
            <a:r>
              <a:rPr lang="en-US" sz="2800" i="1" dirty="0">
                <a:latin typeface="Arimo"/>
                <a:ea typeface="Arimo"/>
                <a:cs typeface="Arimo"/>
                <a:sym typeface="Arimo"/>
              </a:rPr>
              <a:t>for (initialization; condition; </a:t>
            </a:r>
            <a:r>
              <a:rPr lang="en-US" sz="2800" i="1" dirty="0" err="1">
                <a:latin typeface="Arimo"/>
                <a:ea typeface="Arimo"/>
                <a:cs typeface="Arimo"/>
                <a:sym typeface="Arimo"/>
              </a:rPr>
              <a:t>updation</a:t>
            </a:r>
            <a:r>
              <a:rPr lang="en-US" sz="2800" i="1" dirty="0">
                <a:latin typeface="Arimo"/>
                <a:ea typeface="Arimo"/>
                <a:cs typeface="Arimo"/>
                <a:sym typeface="Arimo"/>
              </a:rPr>
              <a:t>) { </a:t>
            </a:r>
          </a:p>
          <a:p>
            <a:pPr lvl="0">
              <a:lnSpc>
                <a:spcPct val="140025"/>
              </a:lnSpc>
            </a:pPr>
            <a:r>
              <a:rPr lang="en-US" sz="2800" i="1" dirty="0">
                <a:latin typeface="Arimo"/>
                <a:ea typeface="Arimo"/>
                <a:cs typeface="Arimo"/>
                <a:sym typeface="Arimo"/>
              </a:rPr>
              <a:t>     // body of for loop</a:t>
            </a:r>
          </a:p>
          <a:p>
            <a:pPr lvl="0">
              <a:lnSpc>
                <a:spcPct val="140025"/>
              </a:lnSpc>
            </a:pPr>
            <a:r>
              <a:rPr lang="en-US" sz="2800" i="1" dirty="0">
                <a:latin typeface="Arimo"/>
                <a:ea typeface="Arimo"/>
                <a:cs typeface="Arimo"/>
                <a:sym typeface="Arimo"/>
              </a:rPr>
              <a:t>}</a:t>
            </a:r>
            <a:endParaRPr sz="2800" i="1" dirty="0"/>
          </a:p>
        </p:txBody>
      </p:sp>
      <p:grpSp>
        <p:nvGrpSpPr>
          <p:cNvPr id="825" name="Google Shape;825;p15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763;p15">
            <a:extLst>
              <a:ext uri="{FF2B5EF4-FFF2-40B4-BE49-F238E27FC236}">
                <a16:creationId xmlns:a16="http://schemas.microsoft.com/office/drawing/2014/main" id="{47ED6E44-43DA-9F0E-520D-8C9BFA282552}"/>
              </a:ext>
            </a:extLst>
          </p:cNvPr>
          <p:cNvSpPr txBox="1"/>
          <p:nvPr/>
        </p:nvSpPr>
        <p:spPr>
          <a:xfrm>
            <a:off x="868177" y="2078452"/>
            <a:ext cx="83773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sng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Sy</a:t>
            </a:r>
            <a:r>
              <a:rPr lang="en-US" sz="3600" u="sng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ntax</a:t>
            </a:r>
            <a:r>
              <a:rPr lang="en-US" sz="3600" b="0" i="0" u="sng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sz="3600" u="sng" dirty="0"/>
          </a:p>
        </p:txBody>
      </p:sp>
      <p:sp>
        <p:nvSpPr>
          <p:cNvPr id="7" name="Google Shape;824;p15">
            <a:extLst>
              <a:ext uri="{FF2B5EF4-FFF2-40B4-BE49-F238E27FC236}">
                <a16:creationId xmlns:a16="http://schemas.microsoft.com/office/drawing/2014/main" id="{25F2AE3D-8C22-057B-9CD0-639CE1B9D639}"/>
              </a:ext>
            </a:extLst>
          </p:cNvPr>
          <p:cNvSpPr txBox="1"/>
          <p:nvPr/>
        </p:nvSpPr>
        <p:spPr>
          <a:xfrm>
            <a:off x="1364129" y="4891476"/>
            <a:ext cx="16013490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1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Initialization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Initialize the variable to some initial value</a:t>
            </a: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Arimo"/>
                <a:ea typeface="Arimo"/>
                <a:cs typeface="Arimo"/>
                <a:sym typeface="Arimo"/>
              </a:rPr>
              <a:t>Test Condition</a:t>
            </a: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: Defines the condition for loop to run. If the condition is true, then the body of loop is executed. If evaluated false, loop is terminated.</a:t>
            </a: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Arimo"/>
                <a:ea typeface="Arimo"/>
                <a:cs typeface="Arimo"/>
                <a:sym typeface="Arimo"/>
              </a:rPr>
              <a:t>Update Expression</a:t>
            </a: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: After the execution loop’s body, it Increments/ Decrements a value.</a:t>
            </a: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Arimo"/>
                <a:ea typeface="Arimo"/>
                <a:cs typeface="Arimo"/>
                <a:sym typeface="Arimo"/>
              </a:rPr>
              <a:t>Body of Loop</a:t>
            </a: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: Statements to repeat. </a:t>
            </a:r>
            <a:r>
              <a:rPr lang="en-US" sz="2800" dirty="0" err="1">
                <a:latin typeface="Arimo"/>
                <a:ea typeface="Arimo"/>
                <a:cs typeface="Arimo"/>
                <a:sym typeface="Arimo"/>
              </a:rPr>
              <a:t>Enlosed</a:t>
            </a: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 inside </a:t>
            </a:r>
            <a:r>
              <a:rPr lang="en-US" sz="2800" i="1" dirty="0">
                <a:latin typeface="Arimo"/>
                <a:ea typeface="Arimo"/>
                <a:cs typeface="Arimo"/>
                <a:sym typeface="Arimo"/>
              </a:rPr>
              <a:t>{} braces.</a:t>
            </a:r>
            <a:endParaRPr sz="2800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9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098" name="Google Shape;1098;p19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99" name="Google Shape;1099;p1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9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19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102" name="Google Shape;1102;p1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9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19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105" name="Google Shape;1105;p19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9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19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108" name="Google Shape;1108;p19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9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0" name="Google Shape;1110;p19"/>
          <p:cNvGrpSpPr/>
          <p:nvPr/>
        </p:nvGrpSpPr>
        <p:grpSpPr>
          <a:xfrm>
            <a:off x="11897900" y="2051914"/>
            <a:ext cx="5851054" cy="1309820"/>
            <a:chOff x="0" y="0"/>
            <a:chExt cx="7801405" cy="1746426"/>
          </a:xfrm>
        </p:grpSpPr>
        <p:grpSp>
          <p:nvGrpSpPr>
            <p:cNvPr id="1111" name="Google Shape;1111;p19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112" name="Google Shape;1112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19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115" name="Google Shape;1115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9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118" name="Google Shape;1118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19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121" name="Google Shape;1121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19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124" name="Google Shape;1124;p1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9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19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127" name="Google Shape;1127;p1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9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9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130" name="Google Shape;1130;p19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9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19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133" name="Google Shape;1133;p1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9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5" name="Google Shape;1135;p19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136" name="Google Shape;1136;p1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9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4" name="Google Shape;1144;p19"/>
          <p:cNvSpPr/>
          <p:nvPr/>
        </p:nvSpPr>
        <p:spPr>
          <a:xfrm>
            <a:off x="16662367" y="7685039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5" name="Google Shape;1145;p19"/>
          <p:cNvSpPr txBox="1"/>
          <p:nvPr/>
        </p:nvSpPr>
        <p:spPr>
          <a:xfrm>
            <a:off x="1028700" y="812132"/>
            <a:ext cx="970544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ILLUSTRATIONS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46DF7-EC67-9938-143C-D3E584AD95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430" t="46289" r="10384" b="16192"/>
          <a:stretch>
            <a:fillRect/>
          </a:stretch>
        </p:blipFill>
        <p:spPr>
          <a:xfrm>
            <a:off x="2503929" y="3629025"/>
            <a:ext cx="11663034" cy="49863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096">
          <a:extLst>
            <a:ext uri="{FF2B5EF4-FFF2-40B4-BE49-F238E27FC236}">
              <a16:creationId xmlns:a16="http://schemas.microsoft.com/office/drawing/2014/main" id="{E5F509E6-7148-5F9A-0378-FF365CFE5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9">
            <a:extLst>
              <a:ext uri="{FF2B5EF4-FFF2-40B4-BE49-F238E27FC236}">
                <a16:creationId xmlns:a16="http://schemas.microsoft.com/office/drawing/2014/main" id="{5728EC3B-E590-A25D-5EDC-7C7B50835335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098" name="Google Shape;1098;p19">
              <a:extLst>
                <a:ext uri="{FF2B5EF4-FFF2-40B4-BE49-F238E27FC236}">
                  <a16:creationId xmlns:a16="http://schemas.microsoft.com/office/drawing/2014/main" id="{4EEA312C-4F07-2359-F1EA-979A7BAD924E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99" name="Google Shape;1099;p19">
                <a:extLst>
                  <a:ext uri="{FF2B5EF4-FFF2-40B4-BE49-F238E27FC236}">
                    <a16:creationId xmlns:a16="http://schemas.microsoft.com/office/drawing/2014/main" id="{E8B32685-6C0F-74AA-B686-D1298CA8F2C9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9">
                <a:extLst>
                  <a:ext uri="{FF2B5EF4-FFF2-40B4-BE49-F238E27FC236}">
                    <a16:creationId xmlns:a16="http://schemas.microsoft.com/office/drawing/2014/main" id="{AC38B729-B7B4-0934-2B98-E1D50388409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19">
              <a:extLst>
                <a:ext uri="{FF2B5EF4-FFF2-40B4-BE49-F238E27FC236}">
                  <a16:creationId xmlns:a16="http://schemas.microsoft.com/office/drawing/2014/main" id="{EB0CC89F-0C36-1A1C-F3CF-B10ACED67C09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102" name="Google Shape;1102;p19">
                <a:extLst>
                  <a:ext uri="{FF2B5EF4-FFF2-40B4-BE49-F238E27FC236}">
                    <a16:creationId xmlns:a16="http://schemas.microsoft.com/office/drawing/2014/main" id="{F4626547-1A09-94E6-8BD4-79998683D044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9">
                <a:extLst>
                  <a:ext uri="{FF2B5EF4-FFF2-40B4-BE49-F238E27FC236}">
                    <a16:creationId xmlns:a16="http://schemas.microsoft.com/office/drawing/2014/main" id="{5D4F6317-8621-0274-D178-28393110884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19">
              <a:extLst>
                <a:ext uri="{FF2B5EF4-FFF2-40B4-BE49-F238E27FC236}">
                  <a16:creationId xmlns:a16="http://schemas.microsoft.com/office/drawing/2014/main" id="{4729AC62-6DC5-743E-7882-36632CF18B86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105" name="Google Shape;1105;p19">
                <a:extLst>
                  <a:ext uri="{FF2B5EF4-FFF2-40B4-BE49-F238E27FC236}">
                    <a16:creationId xmlns:a16="http://schemas.microsoft.com/office/drawing/2014/main" id="{D7568805-F23C-41ED-B5BF-960780F6AD60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9">
                <a:extLst>
                  <a:ext uri="{FF2B5EF4-FFF2-40B4-BE49-F238E27FC236}">
                    <a16:creationId xmlns:a16="http://schemas.microsoft.com/office/drawing/2014/main" id="{D3678E89-E398-2526-9403-6CCB5546833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19">
              <a:extLst>
                <a:ext uri="{FF2B5EF4-FFF2-40B4-BE49-F238E27FC236}">
                  <a16:creationId xmlns:a16="http://schemas.microsoft.com/office/drawing/2014/main" id="{B47CF0C7-EE74-CA82-043C-23520B7131F0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108" name="Google Shape;1108;p19">
                <a:extLst>
                  <a:ext uri="{FF2B5EF4-FFF2-40B4-BE49-F238E27FC236}">
                    <a16:creationId xmlns:a16="http://schemas.microsoft.com/office/drawing/2014/main" id="{14D9B61A-6D17-43BC-668F-118CB88F6AD8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9">
                <a:extLst>
                  <a:ext uri="{FF2B5EF4-FFF2-40B4-BE49-F238E27FC236}">
                    <a16:creationId xmlns:a16="http://schemas.microsoft.com/office/drawing/2014/main" id="{A3AEE19C-7523-88E6-4310-D56A70A14B6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0" name="Google Shape;1110;p19">
            <a:extLst>
              <a:ext uri="{FF2B5EF4-FFF2-40B4-BE49-F238E27FC236}">
                <a16:creationId xmlns:a16="http://schemas.microsoft.com/office/drawing/2014/main" id="{D9D79A9F-A073-2344-ED76-6D4AD7B42F16}"/>
              </a:ext>
            </a:extLst>
          </p:cNvPr>
          <p:cNvGrpSpPr/>
          <p:nvPr/>
        </p:nvGrpSpPr>
        <p:grpSpPr>
          <a:xfrm>
            <a:off x="11897900" y="2051914"/>
            <a:ext cx="5851054" cy="1309820"/>
            <a:chOff x="0" y="0"/>
            <a:chExt cx="7801405" cy="1746426"/>
          </a:xfrm>
        </p:grpSpPr>
        <p:grpSp>
          <p:nvGrpSpPr>
            <p:cNvPr id="1111" name="Google Shape;1111;p19">
              <a:extLst>
                <a:ext uri="{FF2B5EF4-FFF2-40B4-BE49-F238E27FC236}">
                  <a16:creationId xmlns:a16="http://schemas.microsoft.com/office/drawing/2014/main" id="{B5A8C8F1-5C6E-303E-69A5-45243DA9F48B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112" name="Google Shape;1112;p19">
                <a:extLst>
                  <a:ext uri="{FF2B5EF4-FFF2-40B4-BE49-F238E27FC236}">
                    <a16:creationId xmlns:a16="http://schemas.microsoft.com/office/drawing/2014/main" id="{A55AB82A-EAF0-A96D-3279-7082E7A627B8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9">
                <a:extLst>
                  <a:ext uri="{FF2B5EF4-FFF2-40B4-BE49-F238E27FC236}">
                    <a16:creationId xmlns:a16="http://schemas.microsoft.com/office/drawing/2014/main" id="{57BDD009-8D12-0AE5-380D-AF7056D2EFB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19">
              <a:extLst>
                <a:ext uri="{FF2B5EF4-FFF2-40B4-BE49-F238E27FC236}">
                  <a16:creationId xmlns:a16="http://schemas.microsoft.com/office/drawing/2014/main" id="{F10F7768-72B5-814D-C8F4-85198D555DCE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115" name="Google Shape;1115;p19">
                <a:extLst>
                  <a:ext uri="{FF2B5EF4-FFF2-40B4-BE49-F238E27FC236}">
                    <a16:creationId xmlns:a16="http://schemas.microsoft.com/office/drawing/2014/main" id="{946BA1CC-F970-D2DF-97D8-41B08B3A7C4D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9">
                <a:extLst>
                  <a:ext uri="{FF2B5EF4-FFF2-40B4-BE49-F238E27FC236}">
                    <a16:creationId xmlns:a16="http://schemas.microsoft.com/office/drawing/2014/main" id="{EE53C118-F9A7-0108-BF9F-34D260E9BF8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9">
              <a:extLst>
                <a:ext uri="{FF2B5EF4-FFF2-40B4-BE49-F238E27FC236}">
                  <a16:creationId xmlns:a16="http://schemas.microsoft.com/office/drawing/2014/main" id="{87E2525D-20E2-E638-6FA4-FDBED15C2DD2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118" name="Google Shape;1118;p19">
                <a:extLst>
                  <a:ext uri="{FF2B5EF4-FFF2-40B4-BE49-F238E27FC236}">
                    <a16:creationId xmlns:a16="http://schemas.microsoft.com/office/drawing/2014/main" id="{D5D77387-3723-C2AB-B9D8-4871A722F671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9">
                <a:extLst>
                  <a:ext uri="{FF2B5EF4-FFF2-40B4-BE49-F238E27FC236}">
                    <a16:creationId xmlns:a16="http://schemas.microsoft.com/office/drawing/2014/main" id="{AE9661F7-505B-A6E0-0CF3-4655990DC19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19">
              <a:extLst>
                <a:ext uri="{FF2B5EF4-FFF2-40B4-BE49-F238E27FC236}">
                  <a16:creationId xmlns:a16="http://schemas.microsoft.com/office/drawing/2014/main" id="{427B7C65-A858-2022-D7C1-BB4BD4368E32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121" name="Google Shape;1121;p19">
                <a:extLst>
                  <a:ext uri="{FF2B5EF4-FFF2-40B4-BE49-F238E27FC236}">
                    <a16:creationId xmlns:a16="http://schemas.microsoft.com/office/drawing/2014/main" id="{78BED9B0-07F0-F5D2-6FF1-F792FC9A82CD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9">
                <a:extLst>
                  <a:ext uri="{FF2B5EF4-FFF2-40B4-BE49-F238E27FC236}">
                    <a16:creationId xmlns:a16="http://schemas.microsoft.com/office/drawing/2014/main" id="{D9E42D8C-0993-96A6-CB81-48320411AD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19">
              <a:extLst>
                <a:ext uri="{FF2B5EF4-FFF2-40B4-BE49-F238E27FC236}">
                  <a16:creationId xmlns:a16="http://schemas.microsoft.com/office/drawing/2014/main" id="{94ED8965-BB03-4943-FC3C-D1BA62D1F61E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124" name="Google Shape;1124;p19">
                <a:extLst>
                  <a:ext uri="{FF2B5EF4-FFF2-40B4-BE49-F238E27FC236}">
                    <a16:creationId xmlns:a16="http://schemas.microsoft.com/office/drawing/2014/main" id="{75FD0C39-7E3B-100E-D05E-18D9287CA1AB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9">
                <a:extLst>
                  <a:ext uri="{FF2B5EF4-FFF2-40B4-BE49-F238E27FC236}">
                    <a16:creationId xmlns:a16="http://schemas.microsoft.com/office/drawing/2014/main" id="{A301D7DB-667D-AE64-5A41-6580CB1BC31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19">
              <a:extLst>
                <a:ext uri="{FF2B5EF4-FFF2-40B4-BE49-F238E27FC236}">
                  <a16:creationId xmlns:a16="http://schemas.microsoft.com/office/drawing/2014/main" id="{7151C3F2-4D2E-5190-3BD5-82FFBCE707D6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127" name="Google Shape;1127;p19">
                <a:extLst>
                  <a:ext uri="{FF2B5EF4-FFF2-40B4-BE49-F238E27FC236}">
                    <a16:creationId xmlns:a16="http://schemas.microsoft.com/office/drawing/2014/main" id="{DE301B2F-3D7B-47E2-7DF0-FF472767934F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9">
                <a:extLst>
                  <a:ext uri="{FF2B5EF4-FFF2-40B4-BE49-F238E27FC236}">
                    <a16:creationId xmlns:a16="http://schemas.microsoft.com/office/drawing/2014/main" id="{5BE4EDEB-A376-B0E7-9A4D-130C90BCCAB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9">
              <a:extLst>
                <a:ext uri="{FF2B5EF4-FFF2-40B4-BE49-F238E27FC236}">
                  <a16:creationId xmlns:a16="http://schemas.microsoft.com/office/drawing/2014/main" id="{D49BE762-713B-D27C-7D74-7E3B5FDA8156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130" name="Google Shape;1130;p19">
                <a:extLst>
                  <a:ext uri="{FF2B5EF4-FFF2-40B4-BE49-F238E27FC236}">
                    <a16:creationId xmlns:a16="http://schemas.microsoft.com/office/drawing/2014/main" id="{9CB494D0-025D-82E9-9358-C94EB88C68B8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9">
                <a:extLst>
                  <a:ext uri="{FF2B5EF4-FFF2-40B4-BE49-F238E27FC236}">
                    <a16:creationId xmlns:a16="http://schemas.microsoft.com/office/drawing/2014/main" id="{FB5FAE8F-A40B-4BDB-8993-96B1931A2B8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19">
              <a:extLst>
                <a:ext uri="{FF2B5EF4-FFF2-40B4-BE49-F238E27FC236}">
                  <a16:creationId xmlns:a16="http://schemas.microsoft.com/office/drawing/2014/main" id="{07732BF3-2692-C6B2-6EC9-BC99FAD559FB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133" name="Google Shape;1133;p19">
                <a:extLst>
                  <a:ext uri="{FF2B5EF4-FFF2-40B4-BE49-F238E27FC236}">
                    <a16:creationId xmlns:a16="http://schemas.microsoft.com/office/drawing/2014/main" id="{55E0C0A5-B55E-11C7-029C-586D96270179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9">
                <a:extLst>
                  <a:ext uri="{FF2B5EF4-FFF2-40B4-BE49-F238E27FC236}">
                    <a16:creationId xmlns:a16="http://schemas.microsoft.com/office/drawing/2014/main" id="{AFA767F0-A015-8304-E718-DD04DFB2AE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5" name="Google Shape;1135;p19">
              <a:extLst>
                <a:ext uri="{FF2B5EF4-FFF2-40B4-BE49-F238E27FC236}">
                  <a16:creationId xmlns:a16="http://schemas.microsoft.com/office/drawing/2014/main" id="{C073EE08-028C-7645-8A81-3009F1F62576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136" name="Google Shape;1136;p19">
                <a:extLst>
                  <a:ext uri="{FF2B5EF4-FFF2-40B4-BE49-F238E27FC236}">
                    <a16:creationId xmlns:a16="http://schemas.microsoft.com/office/drawing/2014/main" id="{3EA05C50-9D95-93B6-22DE-15C98F5A70A4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9">
                <a:extLst>
                  <a:ext uri="{FF2B5EF4-FFF2-40B4-BE49-F238E27FC236}">
                    <a16:creationId xmlns:a16="http://schemas.microsoft.com/office/drawing/2014/main" id="{685A4E87-9A86-56E9-55BB-8D316A1CC42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4" name="Google Shape;1144;p19">
            <a:extLst>
              <a:ext uri="{FF2B5EF4-FFF2-40B4-BE49-F238E27FC236}">
                <a16:creationId xmlns:a16="http://schemas.microsoft.com/office/drawing/2014/main" id="{7AD6C614-DB37-100B-57A6-88D791CF4AC5}"/>
              </a:ext>
            </a:extLst>
          </p:cNvPr>
          <p:cNvSpPr/>
          <p:nvPr/>
        </p:nvSpPr>
        <p:spPr>
          <a:xfrm>
            <a:off x="16662367" y="7685039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5" name="Google Shape;1145;p19">
            <a:extLst>
              <a:ext uri="{FF2B5EF4-FFF2-40B4-BE49-F238E27FC236}">
                <a16:creationId xmlns:a16="http://schemas.microsoft.com/office/drawing/2014/main" id="{1617B103-10A6-330D-EA13-07BB636B2F62}"/>
              </a:ext>
            </a:extLst>
          </p:cNvPr>
          <p:cNvSpPr txBox="1"/>
          <p:nvPr/>
        </p:nvSpPr>
        <p:spPr>
          <a:xfrm>
            <a:off x="1028700" y="812132"/>
            <a:ext cx="970544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ILLUSTRATIONS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0CCA6-7462-29A7-BBB2-058CBC768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40" y="2876210"/>
            <a:ext cx="10955490" cy="693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43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4"/>
          <p:cNvSpPr/>
          <p:nvPr/>
        </p:nvSpPr>
        <p:spPr>
          <a:xfrm>
            <a:off x="1350095" y="1341394"/>
            <a:ext cx="14852954" cy="4512441"/>
          </a:xfrm>
          <a:prstGeom prst="rect">
            <a:avLst/>
          </a:prstGeom>
          <a:solidFill>
            <a:srgbClr val="393A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14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715" name="Google Shape;715;p14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716" name="Google Shape;716;p1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4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719" name="Google Shape;719;p1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14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722" name="Google Shape;722;p14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14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25" name="Google Shape;725;p14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7" name="Google Shape;727;p14"/>
          <p:cNvSpPr/>
          <p:nvPr/>
        </p:nvSpPr>
        <p:spPr>
          <a:xfrm>
            <a:off x="16422857" y="627962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28" name="Google Shape;728;p14"/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729" name="Google Shape;729;p14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4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33" name="Google Shape;733;p1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4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736" name="Google Shape;736;p1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4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739" name="Google Shape;739;p1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4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742" name="Google Shape;742;p1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4" name="Google Shape;744;p14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745" name="Google Shape;745;p1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7" name="Google Shape;747;p14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748" name="Google Shape;748;p14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14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751" name="Google Shape;751;p1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14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3" name="Google Shape;753;p14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754" name="Google Shape;754;p1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14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6" name="Google Shape;756;p14"/>
          <p:cNvSpPr txBox="1"/>
          <p:nvPr/>
        </p:nvSpPr>
        <p:spPr>
          <a:xfrm>
            <a:off x="1028700" y="6454539"/>
            <a:ext cx="14936566" cy="200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2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IT’S YOUR TURN</a:t>
            </a:r>
            <a:endParaRPr dirty="0"/>
          </a:p>
        </p:txBody>
      </p:sp>
      <p:pic>
        <p:nvPicPr>
          <p:cNvPr id="758" name="Google Shape;7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1028700"/>
            <a:ext cx="14852951" cy="451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17"/>
          <p:cNvGrpSpPr/>
          <p:nvPr/>
        </p:nvGrpSpPr>
        <p:grpSpPr>
          <a:xfrm>
            <a:off x="1028700" y="2177769"/>
            <a:ext cx="2065565" cy="1437158"/>
            <a:chOff x="0" y="-47625"/>
            <a:chExt cx="544017" cy="378511"/>
          </a:xfrm>
        </p:grpSpPr>
        <p:sp>
          <p:nvSpPr>
            <p:cNvPr id="918" name="Google Shape;918;p17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17"/>
          <p:cNvGrpSpPr/>
          <p:nvPr/>
        </p:nvGrpSpPr>
        <p:grpSpPr>
          <a:xfrm>
            <a:off x="1138275" y="2001702"/>
            <a:ext cx="2065565" cy="1437158"/>
            <a:chOff x="0" y="-47625"/>
            <a:chExt cx="544017" cy="378511"/>
          </a:xfrm>
        </p:grpSpPr>
        <p:sp>
          <p:nvSpPr>
            <p:cNvPr id="921" name="Google Shape;921;p17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17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924" name="Google Shape;924;p17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925" name="Google Shape;925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7" name="Google Shape;927;p17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928" name="Google Shape;928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0" name="Google Shape;930;p17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931" name="Google Shape;931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17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934" name="Google Shape;934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6" name="Google Shape;936;p17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937" name="Google Shape;937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939;p17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940" name="Google Shape;940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2" name="Google Shape;942;p17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943" name="Google Shape;943;p1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17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946" name="Google Shape;946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948;p17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949" name="Google Shape;949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1" name="Google Shape;951;p17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952" name="Google Shape;952;p1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953" name="Google Shape;953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5" name="Google Shape;955;p1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956" name="Google Shape;956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8" name="Google Shape;958;p1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959" name="Google Shape;959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1" name="Google Shape;961;p1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962" name="Google Shape;962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4" name="Google Shape;964;p1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965" name="Google Shape;965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7" name="Google Shape;967;p1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968" name="Google Shape;968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0" name="Google Shape;970;p1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971" name="Google Shape;971;p1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3" name="Google Shape;973;p1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974" name="Google Shape;974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6" name="Google Shape;976;p1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977" name="Google Shape;977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79" name="Google Shape;979;p17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980" name="Google Shape;980;p17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981" name="Google Shape;981;p1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17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984" name="Google Shape;984;p1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17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987" name="Google Shape;987;p1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17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17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990" name="Google Shape;990;p1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7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2" name="Google Shape;992;p17"/>
          <p:cNvSpPr/>
          <p:nvPr/>
        </p:nvSpPr>
        <p:spPr>
          <a:xfrm>
            <a:off x="9246160" y="96032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4" y="0"/>
                </a:lnTo>
                <a:lnTo>
                  <a:pt x="836444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993" name="Google Shape;993;p17"/>
          <p:cNvSpPr txBox="1"/>
          <p:nvPr/>
        </p:nvSpPr>
        <p:spPr>
          <a:xfrm>
            <a:off x="3424629" y="1987604"/>
            <a:ext cx="636844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9989"/>
              </a:lnSpc>
            </a:pPr>
            <a:r>
              <a:rPr lang="en-US" sz="8000" dirty="0">
                <a:solidFill>
                  <a:srgbClr val="393A3F"/>
                </a:solidFill>
                <a:latin typeface="Anton"/>
                <a:sym typeface="Anton"/>
              </a:rPr>
              <a:t>The </a:t>
            </a:r>
            <a:r>
              <a:rPr lang="en-US" sz="8000" dirty="0">
                <a:solidFill>
                  <a:srgbClr val="C00000"/>
                </a:solidFill>
                <a:latin typeface="Anton"/>
                <a:sym typeface="Anton"/>
              </a:rPr>
              <a:t>while</a:t>
            </a:r>
            <a:r>
              <a:rPr lang="en-US" sz="8000" dirty="0">
                <a:solidFill>
                  <a:srgbClr val="393A3F"/>
                </a:solidFill>
                <a:latin typeface="Anton"/>
                <a:sym typeface="Anton"/>
              </a:rPr>
              <a:t> Loop</a:t>
            </a:r>
            <a:endParaRPr lang="en-US" sz="8000" dirty="0"/>
          </a:p>
        </p:txBody>
      </p:sp>
      <p:sp>
        <p:nvSpPr>
          <p:cNvPr id="994" name="Google Shape;994;p17"/>
          <p:cNvSpPr txBox="1"/>
          <p:nvPr/>
        </p:nvSpPr>
        <p:spPr>
          <a:xfrm>
            <a:off x="1717979" y="2234897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/>
          </a:p>
        </p:txBody>
      </p:sp>
      <p:sp>
        <p:nvSpPr>
          <p:cNvPr id="995" name="Google Shape;995;p17"/>
          <p:cNvSpPr txBox="1"/>
          <p:nvPr/>
        </p:nvSpPr>
        <p:spPr>
          <a:xfrm>
            <a:off x="1232494" y="3562558"/>
            <a:ext cx="9768830" cy="449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38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A “</a:t>
            </a:r>
            <a:r>
              <a:rPr lang="en-US" sz="2800" b="0" i="0" u="none" strike="noStrike" cap="none" dirty="0">
                <a:solidFill>
                  <a:srgbClr val="5621BF"/>
                </a:solidFill>
                <a:latin typeface="Arimo"/>
                <a:ea typeface="Arimo"/>
                <a:cs typeface="Arimo"/>
                <a:sym typeface="Arimo"/>
              </a:rPr>
              <a:t>while loop</a:t>
            </a:r>
            <a:r>
              <a:rPr lang="en-US" sz="2800" b="0" i="0" u="none" strike="noStrike" cap="none" dirty="0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”</a:t>
            </a:r>
            <a:r>
              <a:rPr lang="en-US" sz="2800" b="0" i="0" u="none" strike="noStrike" cap="none" dirty="0">
                <a:solidFill>
                  <a:srgbClr val="5621B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is also an entry-controlled loop in which the condition is checked before entering the body.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latin typeface="Arimo"/>
                <a:ea typeface="Arimo"/>
                <a:cs typeface="Arimo"/>
                <a:sym typeface="Arimo"/>
              </a:rPr>
              <a:t>Purpose: </a:t>
            </a: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To execute a block of code as long as a specified condition is true.</a:t>
            </a:r>
            <a:endParaRPr lang="en-US" sz="2800" b="1" i="1" dirty="0"/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9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" name="Google Shape;821;p15">
            <a:extLst>
              <a:ext uri="{FF2B5EF4-FFF2-40B4-BE49-F238E27FC236}">
                <a16:creationId xmlns:a16="http://schemas.microsoft.com/office/drawing/2014/main" id="{3DEF061C-461E-B99D-74FD-1CE6C09A558C}"/>
              </a:ext>
            </a:extLst>
          </p:cNvPr>
          <p:cNvGrpSpPr/>
          <p:nvPr/>
        </p:nvGrpSpPr>
        <p:grpSpPr>
          <a:xfrm>
            <a:off x="11711380" y="1595187"/>
            <a:ext cx="5650428" cy="6554986"/>
            <a:chOff x="0" y="-47625"/>
            <a:chExt cx="1440048" cy="1670580"/>
          </a:xfrm>
        </p:grpSpPr>
        <p:sp>
          <p:nvSpPr>
            <p:cNvPr id="3" name="Google Shape;822;p15">
              <a:extLst>
                <a:ext uri="{FF2B5EF4-FFF2-40B4-BE49-F238E27FC236}">
                  <a16:creationId xmlns:a16="http://schemas.microsoft.com/office/drawing/2014/main" id="{A8A2EB21-5CD9-9709-6859-9531051AE7E6}"/>
                </a:ext>
              </a:extLst>
            </p:cNvPr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23;p15">
              <a:extLst>
                <a:ext uri="{FF2B5EF4-FFF2-40B4-BE49-F238E27FC236}">
                  <a16:creationId xmlns:a16="http://schemas.microsoft.com/office/drawing/2014/main" id="{C7837E19-0018-9A3A-1844-3CD12E0E602C}"/>
                </a:ext>
              </a:extLst>
            </p:cNvPr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Google Shape;838;p15">
            <a:extLst>
              <a:ext uri="{FF2B5EF4-FFF2-40B4-BE49-F238E27FC236}">
                <a16:creationId xmlns:a16="http://schemas.microsoft.com/office/drawing/2014/main" id="{D42D87F5-64B4-80FB-233A-3DEE51F763C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5625" y="1390181"/>
            <a:ext cx="5851051" cy="6442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gramming Lesson Presentation">
  <a:themeElements>
    <a:clrScheme name="Office">
      <a:dk1>
        <a:srgbClr val="000000"/>
      </a:dk1>
      <a:lt1>
        <a:srgbClr val="FFFFFF"/>
      </a:lt1>
      <a:dk2>
        <a:srgbClr val="888888"/>
      </a:dk2>
      <a:lt2>
        <a:srgbClr val="A6A6A6"/>
      </a:lt2>
      <a:accent1>
        <a:srgbClr val="BBBBBB"/>
      </a:accent1>
      <a:accent2>
        <a:srgbClr val="E9E9E9"/>
      </a:accent2>
      <a:accent3>
        <a:srgbClr val="F6836B"/>
      </a:accent3>
      <a:accent4>
        <a:srgbClr val="ED7843"/>
      </a:accent4>
      <a:accent5>
        <a:srgbClr val="FFFEF8"/>
      </a:accent5>
      <a:accent6>
        <a:srgbClr val="5EC9CC"/>
      </a:accent6>
      <a:hlink>
        <a:srgbClr val="FF4F6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581</Words>
  <Application>Microsoft Office PowerPoint</Application>
  <PresentationFormat>Custom</PresentationFormat>
  <Paragraphs>115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Anton</vt:lpstr>
      <vt:lpstr>Calibri</vt:lpstr>
      <vt:lpstr>Arimo</vt:lpstr>
      <vt:lpstr>Arial</vt:lpstr>
      <vt:lpstr>Programming Lesson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Navya Mariam John</dc:creator>
  <cp:lastModifiedBy>Dheeraj A G</cp:lastModifiedBy>
  <cp:revision>15</cp:revision>
  <dcterms:modified xsi:type="dcterms:W3CDTF">2025-09-20T02:49:08Z</dcterms:modified>
</cp:coreProperties>
</file>